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6"/>
  </p:handoutMasterIdLst>
  <p:sldIdLst>
    <p:sldId id="256" r:id="rId2"/>
    <p:sldId id="404" r:id="rId3"/>
    <p:sldId id="405" r:id="rId4"/>
    <p:sldId id="372" r:id="rId5"/>
    <p:sldId id="395" r:id="rId6"/>
    <p:sldId id="396" r:id="rId7"/>
    <p:sldId id="397" r:id="rId8"/>
    <p:sldId id="398" r:id="rId9"/>
    <p:sldId id="399" r:id="rId10"/>
    <p:sldId id="400" r:id="rId11"/>
    <p:sldId id="394" r:id="rId12"/>
    <p:sldId id="406" r:id="rId13"/>
    <p:sldId id="401" r:id="rId14"/>
    <p:sldId id="259" r:id="rId15"/>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28" d="100"/>
          <a:sy n="128" d="100"/>
        </p:scale>
        <p:origin x="13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AFD91DFC-0D70-44F0-844A-D79EA267FAD8}"/>
    <pc:docChg chg="delSld modSld modMainMaster">
      <pc:chgData name="David George" userId="00d1e6794cfa9047" providerId="LiveId" clId="{AFD91DFC-0D70-44F0-844A-D79EA267FAD8}" dt="2022-05-01T15:00:42.908" v="22" actId="47"/>
      <pc:docMkLst>
        <pc:docMk/>
      </pc:docMkLst>
      <pc:sldChg chg="modSp mod setBg">
        <pc:chgData name="David George" userId="00d1e6794cfa9047" providerId="LiveId" clId="{AFD91DFC-0D70-44F0-844A-D79EA267FAD8}" dt="2022-05-01T14:27:13.102" v="21"/>
        <pc:sldMkLst>
          <pc:docMk/>
          <pc:sldMk cId="1816887461" sldId="399"/>
        </pc:sldMkLst>
        <pc:spChg chg="mod">
          <ac:chgData name="David George" userId="00d1e6794cfa9047" providerId="LiveId" clId="{AFD91DFC-0D70-44F0-844A-D79EA267FAD8}" dt="2022-05-01T14:20:25.504" v="15" actId="20577"/>
          <ac:spMkLst>
            <pc:docMk/>
            <pc:sldMk cId="1816887461" sldId="399"/>
            <ac:spMk id="2" creationId="{00000000-0000-0000-0000-000000000000}"/>
          </ac:spMkLst>
        </pc:spChg>
      </pc:sldChg>
      <pc:sldChg chg="del">
        <pc:chgData name="David George" userId="00d1e6794cfa9047" providerId="LiveId" clId="{AFD91DFC-0D70-44F0-844A-D79EA267FAD8}" dt="2022-05-01T15:00:42.908" v="22" actId="47"/>
        <pc:sldMkLst>
          <pc:docMk/>
          <pc:sldMk cId="1325079698" sldId="400"/>
        </pc:sldMkLst>
      </pc:sldChg>
      <pc:sldMasterChg chg="setBg modSldLayout">
        <pc:chgData name="David George" userId="00d1e6794cfa9047" providerId="LiveId" clId="{AFD91DFC-0D70-44F0-844A-D79EA267FAD8}" dt="2022-05-01T14:27:13.102" v="21"/>
        <pc:sldMasterMkLst>
          <pc:docMk/>
          <pc:sldMasterMk cId="220462895" sldId="2147483672"/>
        </pc:sldMasterMkLst>
        <pc:sldLayoutChg chg="setBg">
          <pc:chgData name="David George" userId="00d1e6794cfa9047" providerId="LiveId" clId="{AFD91DFC-0D70-44F0-844A-D79EA267FAD8}" dt="2022-05-01T14:27:13.102" v="21"/>
          <pc:sldLayoutMkLst>
            <pc:docMk/>
            <pc:sldMasterMk cId="220462895" sldId="2147483672"/>
            <pc:sldLayoutMk cId="3608459621" sldId="2147483673"/>
          </pc:sldLayoutMkLst>
        </pc:sldLayoutChg>
        <pc:sldLayoutChg chg="setBg">
          <pc:chgData name="David George" userId="00d1e6794cfa9047" providerId="LiveId" clId="{AFD91DFC-0D70-44F0-844A-D79EA267FAD8}" dt="2022-05-01T14:27:13.102" v="21"/>
          <pc:sldLayoutMkLst>
            <pc:docMk/>
            <pc:sldMasterMk cId="220462895" sldId="2147483672"/>
            <pc:sldLayoutMk cId="4196184071" sldId="2147483674"/>
          </pc:sldLayoutMkLst>
        </pc:sldLayoutChg>
        <pc:sldLayoutChg chg="setBg">
          <pc:chgData name="David George" userId="00d1e6794cfa9047" providerId="LiveId" clId="{AFD91DFC-0D70-44F0-844A-D79EA267FAD8}" dt="2022-05-01T14:27:13.102" v="21"/>
          <pc:sldLayoutMkLst>
            <pc:docMk/>
            <pc:sldMasterMk cId="220462895" sldId="2147483672"/>
            <pc:sldLayoutMk cId="4287714956" sldId="2147483675"/>
          </pc:sldLayoutMkLst>
        </pc:sldLayoutChg>
        <pc:sldLayoutChg chg="setBg">
          <pc:chgData name="David George" userId="00d1e6794cfa9047" providerId="LiveId" clId="{AFD91DFC-0D70-44F0-844A-D79EA267FAD8}" dt="2022-05-01T14:27:13.102" v="21"/>
          <pc:sldLayoutMkLst>
            <pc:docMk/>
            <pc:sldMasterMk cId="220462895" sldId="2147483672"/>
            <pc:sldLayoutMk cId="274161312" sldId="2147483676"/>
          </pc:sldLayoutMkLst>
        </pc:sldLayoutChg>
        <pc:sldLayoutChg chg="setBg">
          <pc:chgData name="David George" userId="00d1e6794cfa9047" providerId="LiveId" clId="{AFD91DFC-0D70-44F0-844A-D79EA267FAD8}" dt="2022-05-01T14:27:13.102" v="21"/>
          <pc:sldLayoutMkLst>
            <pc:docMk/>
            <pc:sldMasterMk cId="220462895" sldId="2147483672"/>
            <pc:sldLayoutMk cId="2133002195" sldId="2147483677"/>
          </pc:sldLayoutMkLst>
        </pc:sldLayoutChg>
        <pc:sldLayoutChg chg="setBg">
          <pc:chgData name="David George" userId="00d1e6794cfa9047" providerId="LiveId" clId="{AFD91DFC-0D70-44F0-844A-D79EA267FAD8}" dt="2022-05-01T14:27:13.102" v="21"/>
          <pc:sldLayoutMkLst>
            <pc:docMk/>
            <pc:sldMasterMk cId="220462895" sldId="2147483672"/>
            <pc:sldLayoutMk cId="120684907" sldId="2147483678"/>
          </pc:sldLayoutMkLst>
        </pc:sldLayoutChg>
        <pc:sldLayoutChg chg="setBg">
          <pc:chgData name="David George" userId="00d1e6794cfa9047" providerId="LiveId" clId="{AFD91DFC-0D70-44F0-844A-D79EA267FAD8}" dt="2022-05-01T14:27:13.102" v="21"/>
          <pc:sldLayoutMkLst>
            <pc:docMk/>
            <pc:sldMasterMk cId="220462895" sldId="2147483672"/>
            <pc:sldLayoutMk cId="3562009589" sldId="2147483679"/>
          </pc:sldLayoutMkLst>
        </pc:sldLayoutChg>
        <pc:sldLayoutChg chg="setBg">
          <pc:chgData name="David George" userId="00d1e6794cfa9047" providerId="LiveId" clId="{AFD91DFC-0D70-44F0-844A-D79EA267FAD8}" dt="2022-05-01T14:27:13.102" v="21"/>
          <pc:sldLayoutMkLst>
            <pc:docMk/>
            <pc:sldMasterMk cId="220462895" sldId="2147483672"/>
            <pc:sldLayoutMk cId="3668575697" sldId="2147483680"/>
          </pc:sldLayoutMkLst>
        </pc:sldLayoutChg>
        <pc:sldLayoutChg chg="setBg">
          <pc:chgData name="David George" userId="00d1e6794cfa9047" providerId="LiveId" clId="{AFD91DFC-0D70-44F0-844A-D79EA267FAD8}" dt="2022-05-01T14:27:13.102" v="21"/>
          <pc:sldLayoutMkLst>
            <pc:docMk/>
            <pc:sldMasterMk cId="220462895" sldId="2147483672"/>
            <pc:sldLayoutMk cId="1199648468" sldId="2147483681"/>
          </pc:sldLayoutMkLst>
        </pc:sldLayoutChg>
        <pc:sldLayoutChg chg="setBg">
          <pc:chgData name="David George" userId="00d1e6794cfa9047" providerId="LiveId" clId="{AFD91DFC-0D70-44F0-844A-D79EA267FAD8}" dt="2022-05-01T14:27:13.102" v="21"/>
          <pc:sldLayoutMkLst>
            <pc:docMk/>
            <pc:sldMasterMk cId="220462895" sldId="2147483672"/>
            <pc:sldLayoutMk cId="3798790429" sldId="2147483682"/>
          </pc:sldLayoutMkLst>
        </pc:sldLayoutChg>
        <pc:sldLayoutChg chg="setBg">
          <pc:chgData name="David George" userId="00d1e6794cfa9047" providerId="LiveId" clId="{AFD91DFC-0D70-44F0-844A-D79EA267FAD8}" dt="2022-05-01T14:27:13.102" v="21"/>
          <pc:sldLayoutMkLst>
            <pc:docMk/>
            <pc:sldMasterMk cId="220462895" sldId="2147483672"/>
            <pc:sldLayoutMk cId="1939099659" sldId="2147483683"/>
          </pc:sldLayoutMkLst>
        </pc:sldLayoutChg>
      </pc:sldMasterChg>
    </pc:docChg>
  </pc:docChgLst>
  <pc:docChgLst>
    <pc:chgData name="David George" userId="00d1e6794cfa9047" providerId="LiveId" clId="{2F1D4F2D-7FC8-4FEA-9DC2-D3B3362286BA}"/>
    <pc:docChg chg="modSld modMainMaster">
      <pc:chgData name="David George" userId="00d1e6794cfa9047" providerId="LiveId" clId="{2F1D4F2D-7FC8-4FEA-9DC2-D3B3362286BA}" dt="2022-03-13T15:05:50.742" v="4"/>
      <pc:docMkLst>
        <pc:docMk/>
      </pc:docMkLst>
      <pc:sldChg chg="setBg">
        <pc:chgData name="David George" userId="00d1e6794cfa9047" providerId="LiveId" clId="{2F1D4F2D-7FC8-4FEA-9DC2-D3B3362286BA}" dt="2022-03-13T15:05:50.742" v="4"/>
        <pc:sldMkLst>
          <pc:docMk/>
          <pc:sldMk cId="3625894417" sldId="256"/>
        </pc:sldMkLst>
      </pc:sldChg>
      <pc:sldMasterChg chg="setBg modSldLayout">
        <pc:chgData name="David George" userId="00d1e6794cfa9047" providerId="LiveId" clId="{2F1D4F2D-7FC8-4FEA-9DC2-D3B3362286BA}" dt="2022-03-13T15:05:50.742" v="4"/>
        <pc:sldMasterMkLst>
          <pc:docMk/>
          <pc:sldMasterMk cId="220462895" sldId="2147483672"/>
        </pc:sldMasterMkLst>
        <pc:sldLayoutChg chg="setBg">
          <pc:chgData name="David George" userId="00d1e6794cfa9047" providerId="LiveId" clId="{2F1D4F2D-7FC8-4FEA-9DC2-D3B3362286BA}" dt="2022-03-13T15:05:50.742" v="4"/>
          <pc:sldLayoutMkLst>
            <pc:docMk/>
            <pc:sldMasterMk cId="220462895" sldId="2147483672"/>
            <pc:sldLayoutMk cId="3608459621" sldId="2147483673"/>
          </pc:sldLayoutMkLst>
        </pc:sldLayoutChg>
        <pc:sldLayoutChg chg="setBg">
          <pc:chgData name="David George" userId="00d1e6794cfa9047" providerId="LiveId" clId="{2F1D4F2D-7FC8-4FEA-9DC2-D3B3362286BA}" dt="2022-03-13T15:05:50.742" v="4"/>
          <pc:sldLayoutMkLst>
            <pc:docMk/>
            <pc:sldMasterMk cId="220462895" sldId="2147483672"/>
            <pc:sldLayoutMk cId="4196184071" sldId="2147483674"/>
          </pc:sldLayoutMkLst>
        </pc:sldLayoutChg>
        <pc:sldLayoutChg chg="setBg">
          <pc:chgData name="David George" userId="00d1e6794cfa9047" providerId="LiveId" clId="{2F1D4F2D-7FC8-4FEA-9DC2-D3B3362286BA}" dt="2022-03-13T15:05:50.742" v="4"/>
          <pc:sldLayoutMkLst>
            <pc:docMk/>
            <pc:sldMasterMk cId="220462895" sldId="2147483672"/>
            <pc:sldLayoutMk cId="4287714956" sldId="2147483675"/>
          </pc:sldLayoutMkLst>
        </pc:sldLayoutChg>
        <pc:sldLayoutChg chg="setBg">
          <pc:chgData name="David George" userId="00d1e6794cfa9047" providerId="LiveId" clId="{2F1D4F2D-7FC8-4FEA-9DC2-D3B3362286BA}" dt="2022-03-13T15:05:50.742" v="4"/>
          <pc:sldLayoutMkLst>
            <pc:docMk/>
            <pc:sldMasterMk cId="220462895" sldId="2147483672"/>
            <pc:sldLayoutMk cId="274161312" sldId="2147483676"/>
          </pc:sldLayoutMkLst>
        </pc:sldLayoutChg>
        <pc:sldLayoutChg chg="setBg">
          <pc:chgData name="David George" userId="00d1e6794cfa9047" providerId="LiveId" clId="{2F1D4F2D-7FC8-4FEA-9DC2-D3B3362286BA}" dt="2022-03-13T15:05:50.742" v="4"/>
          <pc:sldLayoutMkLst>
            <pc:docMk/>
            <pc:sldMasterMk cId="220462895" sldId="2147483672"/>
            <pc:sldLayoutMk cId="2133002195" sldId="2147483677"/>
          </pc:sldLayoutMkLst>
        </pc:sldLayoutChg>
        <pc:sldLayoutChg chg="setBg">
          <pc:chgData name="David George" userId="00d1e6794cfa9047" providerId="LiveId" clId="{2F1D4F2D-7FC8-4FEA-9DC2-D3B3362286BA}" dt="2022-03-13T15:05:50.742" v="4"/>
          <pc:sldLayoutMkLst>
            <pc:docMk/>
            <pc:sldMasterMk cId="220462895" sldId="2147483672"/>
            <pc:sldLayoutMk cId="120684907" sldId="2147483678"/>
          </pc:sldLayoutMkLst>
        </pc:sldLayoutChg>
        <pc:sldLayoutChg chg="setBg">
          <pc:chgData name="David George" userId="00d1e6794cfa9047" providerId="LiveId" clId="{2F1D4F2D-7FC8-4FEA-9DC2-D3B3362286BA}" dt="2022-03-13T15:05:50.742" v="4"/>
          <pc:sldLayoutMkLst>
            <pc:docMk/>
            <pc:sldMasterMk cId="220462895" sldId="2147483672"/>
            <pc:sldLayoutMk cId="3562009589" sldId="2147483679"/>
          </pc:sldLayoutMkLst>
        </pc:sldLayoutChg>
        <pc:sldLayoutChg chg="setBg">
          <pc:chgData name="David George" userId="00d1e6794cfa9047" providerId="LiveId" clId="{2F1D4F2D-7FC8-4FEA-9DC2-D3B3362286BA}" dt="2022-03-13T15:05:50.742" v="4"/>
          <pc:sldLayoutMkLst>
            <pc:docMk/>
            <pc:sldMasterMk cId="220462895" sldId="2147483672"/>
            <pc:sldLayoutMk cId="3668575697" sldId="2147483680"/>
          </pc:sldLayoutMkLst>
        </pc:sldLayoutChg>
        <pc:sldLayoutChg chg="setBg">
          <pc:chgData name="David George" userId="00d1e6794cfa9047" providerId="LiveId" clId="{2F1D4F2D-7FC8-4FEA-9DC2-D3B3362286BA}" dt="2022-03-13T15:05:50.742" v="4"/>
          <pc:sldLayoutMkLst>
            <pc:docMk/>
            <pc:sldMasterMk cId="220462895" sldId="2147483672"/>
            <pc:sldLayoutMk cId="1199648468" sldId="2147483681"/>
          </pc:sldLayoutMkLst>
        </pc:sldLayoutChg>
        <pc:sldLayoutChg chg="setBg">
          <pc:chgData name="David George" userId="00d1e6794cfa9047" providerId="LiveId" clId="{2F1D4F2D-7FC8-4FEA-9DC2-D3B3362286BA}" dt="2022-03-13T15:05:50.742" v="4"/>
          <pc:sldLayoutMkLst>
            <pc:docMk/>
            <pc:sldMasterMk cId="220462895" sldId="2147483672"/>
            <pc:sldLayoutMk cId="3798790429" sldId="2147483682"/>
          </pc:sldLayoutMkLst>
        </pc:sldLayoutChg>
        <pc:sldLayoutChg chg="setBg">
          <pc:chgData name="David George" userId="00d1e6794cfa9047" providerId="LiveId" clId="{2F1D4F2D-7FC8-4FEA-9DC2-D3B3362286BA}" dt="2022-03-13T15:05:50.742" v="4"/>
          <pc:sldLayoutMkLst>
            <pc:docMk/>
            <pc:sldMasterMk cId="220462895" sldId="2147483672"/>
            <pc:sldLayoutMk cId="1939099659"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5/14/2022</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5000"/>
                    </a14:imgEffect>
                    <a14:imgEffect>
                      <a14:brightnessContrast bright="-30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5/14/2022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latin typeface="+mn-lt"/>
              </a:rPr>
              <a:t>Remember</a:t>
            </a:r>
            <a:endParaRPr lang="en-US"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78:12-14</a:t>
            </a:r>
            <a:endParaRPr lang="en-US" dirty="0"/>
          </a:p>
        </p:txBody>
      </p:sp>
      <p:sp>
        <p:nvSpPr>
          <p:cNvPr id="3" name="Content Placeholder 2"/>
          <p:cNvSpPr>
            <a:spLocks noGrp="1"/>
          </p:cNvSpPr>
          <p:nvPr>
            <p:ph idx="1"/>
          </p:nvPr>
        </p:nvSpPr>
        <p:spPr/>
        <p:txBody>
          <a:bodyPr/>
          <a:lstStyle/>
          <a:p>
            <a:pPr marL="0" indent="0">
              <a:buNone/>
            </a:pPr>
            <a:r>
              <a:rPr lang="en-US" b="1" baseline="30000" dirty="0"/>
              <a:t>12 </a:t>
            </a:r>
            <a:r>
              <a:rPr lang="en-US" dirty="0"/>
              <a:t>He did miracles in the sight of their ancestors</a:t>
            </a:r>
            <a:r>
              <a:rPr lang="en-US" dirty="0"/>
              <a:t/>
            </a:r>
            <a:br>
              <a:rPr lang="en-US" dirty="0"/>
            </a:br>
            <a:r>
              <a:rPr lang="en-US" dirty="0"/>
              <a:t>    in the land of Egypt, in the region of </a:t>
            </a:r>
            <a:r>
              <a:rPr lang="en-US" dirty="0" err="1"/>
              <a:t>Zoan</a:t>
            </a:r>
            <a:r>
              <a:rPr lang="en-US" dirty="0"/>
              <a:t>.</a:t>
            </a:r>
            <a:r>
              <a:rPr lang="en-US" dirty="0"/>
              <a:t/>
            </a:r>
            <a:br>
              <a:rPr lang="en-US" dirty="0"/>
            </a:br>
            <a:r>
              <a:rPr lang="en-US" b="1" baseline="30000" dirty="0"/>
              <a:t>13 </a:t>
            </a:r>
            <a:r>
              <a:rPr lang="en-US" dirty="0"/>
              <a:t>He divided the sea and led them through;</a:t>
            </a:r>
            <a:r>
              <a:rPr lang="en-US" dirty="0"/>
              <a:t/>
            </a:r>
            <a:br>
              <a:rPr lang="en-US" dirty="0"/>
            </a:br>
            <a:r>
              <a:rPr lang="en-US" dirty="0"/>
              <a:t>    he made the water stand up like a wall.</a:t>
            </a:r>
            <a:r>
              <a:rPr lang="en-US" dirty="0"/>
              <a:t/>
            </a:r>
            <a:br>
              <a:rPr lang="en-US" dirty="0"/>
            </a:br>
            <a:r>
              <a:rPr lang="en-US" b="1" baseline="30000" dirty="0"/>
              <a:t>14 </a:t>
            </a:r>
            <a:r>
              <a:rPr lang="en-US" dirty="0"/>
              <a:t>He guided them with the cloud by day</a:t>
            </a:r>
            <a:r>
              <a:rPr lang="en-US" dirty="0"/>
              <a:t/>
            </a:r>
            <a:br>
              <a:rPr lang="en-US" dirty="0"/>
            </a:br>
            <a:r>
              <a:rPr lang="en-US" dirty="0"/>
              <a:t>    and with light from the fire all night.</a:t>
            </a:r>
            <a:endParaRPr lang="en-US" dirty="0"/>
          </a:p>
        </p:txBody>
      </p:sp>
    </p:spTree>
    <p:extLst>
      <p:ext uri="{BB962C8B-B14F-4D97-AF65-F5344CB8AC3E}">
        <p14:creationId xmlns:p14="http://schemas.microsoft.com/office/powerpoint/2010/main" val="323161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78:15-16</a:t>
            </a:r>
            <a:endParaRPr lang="en-US" dirty="0"/>
          </a:p>
        </p:txBody>
      </p:sp>
      <p:sp>
        <p:nvSpPr>
          <p:cNvPr id="3" name="Content Placeholder 2"/>
          <p:cNvSpPr>
            <a:spLocks noGrp="1"/>
          </p:cNvSpPr>
          <p:nvPr>
            <p:ph idx="1"/>
          </p:nvPr>
        </p:nvSpPr>
        <p:spPr/>
        <p:txBody>
          <a:bodyPr/>
          <a:lstStyle/>
          <a:p>
            <a:pPr marL="0" indent="0">
              <a:buNone/>
            </a:pPr>
            <a:r>
              <a:rPr lang="en-US" b="1" baseline="30000" dirty="0"/>
              <a:t>15 </a:t>
            </a:r>
            <a:r>
              <a:rPr lang="en-US" dirty="0"/>
              <a:t>He split the rocks in the wilderness</a:t>
            </a:r>
            <a:r>
              <a:rPr lang="en-US" dirty="0"/>
              <a:t/>
            </a:r>
            <a:br>
              <a:rPr lang="en-US" dirty="0"/>
            </a:br>
            <a:r>
              <a:rPr lang="en-US" dirty="0"/>
              <a:t>    and gave them water as abundant as the seas;</a:t>
            </a:r>
            <a:r>
              <a:rPr lang="en-US" dirty="0"/>
              <a:t/>
            </a:r>
            <a:br>
              <a:rPr lang="en-US" dirty="0"/>
            </a:br>
            <a:r>
              <a:rPr lang="en-US" b="1" baseline="30000" dirty="0"/>
              <a:t>16 </a:t>
            </a:r>
            <a:r>
              <a:rPr lang="en-US" dirty="0"/>
              <a:t>he brought streams out of a rocky crag</a:t>
            </a:r>
            <a:r>
              <a:rPr lang="en-US" dirty="0"/>
              <a:t/>
            </a:r>
            <a:br>
              <a:rPr lang="en-US" dirty="0"/>
            </a:br>
            <a:r>
              <a:rPr lang="en-US" dirty="0"/>
              <a:t>    and made water flow down like rivers.</a:t>
            </a:r>
            <a:endParaRPr lang="en-US" dirty="0"/>
          </a:p>
        </p:txBody>
      </p:sp>
    </p:spTree>
    <p:extLst>
      <p:ext uri="{BB962C8B-B14F-4D97-AF65-F5344CB8AC3E}">
        <p14:creationId xmlns:p14="http://schemas.microsoft.com/office/powerpoint/2010/main" val="215444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4:9</a:t>
            </a:r>
            <a:endParaRPr lang="en-US" dirty="0"/>
          </a:p>
        </p:txBody>
      </p:sp>
      <p:sp>
        <p:nvSpPr>
          <p:cNvPr id="3" name="Content Placeholder 2"/>
          <p:cNvSpPr>
            <a:spLocks noGrp="1"/>
          </p:cNvSpPr>
          <p:nvPr>
            <p:ph idx="1"/>
          </p:nvPr>
        </p:nvSpPr>
        <p:spPr>
          <a:xfrm>
            <a:off x="628650" y="1521354"/>
            <a:ext cx="7886700" cy="4137433"/>
          </a:xfrm>
        </p:spPr>
        <p:txBody>
          <a:bodyPr>
            <a:normAutofit/>
          </a:bodyPr>
          <a:lstStyle/>
          <a:p>
            <a:pPr marL="0" indent="0">
              <a:buNone/>
            </a:pPr>
            <a:r>
              <a:rPr lang="en-US" b="1" baseline="30000" dirty="0"/>
              <a:t>9 </a:t>
            </a:r>
            <a:r>
              <a:rPr lang="en-US" dirty="0"/>
              <a:t>Only be careful, and watch yourselves closely so that you do not forget the things your eyes have seen or let them fade from your heart as long as you live. Teach them to your children and to their children after them. </a:t>
            </a:r>
            <a:endParaRPr lang="en-US" dirty="0"/>
          </a:p>
        </p:txBody>
      </p:sp>
    </p:spTree>
    <p:extLst>
      <p:ext uri="{BB962C8B-B14F-4D97-AF65-F5344CB8AC3E}">
        <p14:creationId xmlns:p14="http://schemas.microsoft.com/office/powerpoint/2010/main" val="105494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865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4:9-10</a:t>
            </a:r>
            <a:endParaRPr lang="en-US" dirty="0"/>
          </a:p>
        </p:txBody>
      </p:sp>
      <p:sp>
        <p:nvSpPr>
          <p:cNvPr id="3" name="Content Placeholder 2"/>
          <p:cNvSpPr>
            <a:spLocks noGrp="1"/>
          </p:cNvSpPr>
          <p:nvPr>
            <p:ph idx="1"/>
          </p:nvPr>
        </p:nvSpPr>
        <p:spPr>
          <a:xfrm>
            <a:off x="628650" y="1521354"/>
            <a:ext cx="7886700" cy="4137433"/>
          </a:xfrm>
        </p:spPr>
        <p:txBody>
          <a:bodyPr>
            <a:normAutofit fontScale="92500" lnSpcReduction="10000"/>
          </a:bodyPr>
          <a:lstStyle/>
          <a:p>
            <a:pPr marL="0" indent="0">
              <a:buNone/>
            </a:pPr>
            <a:r>
              <a:rPr lang="en-US" b="1" baseline="30000" dirty="0"/>
              <a:t>9 </a:t>
            </a:r>
            <a:r>
              <a:rPr lang="en-US" dirty="0"/>
              <a:t>Only be careful, and watch yourselves closely so that you do not forget the things your eyes have seen or let them fade from your heart as long as you live. Teach them to your children and to their children after them. </a:t>
            </a:r>
            <a:r>
              <a:rPr lang="en-US" b="1" baseline="30000" dirty="0"/>
              <a:t>10 </a:t>
            </a:r>
            <a:r>
              <a:rPr lang="en-US" dirty="0"/>
              <a:t>Remember the day you stood before the </a:t>
            </a:r>
            <a:r>
              <a:rPr lang="en-US" cap="small" dirty="0"/>
              <a:t>Lord</a:t>
            </a:r>
            <a:r>
              <a:rPr lang="en-US" dirty="0"/>
              <a:t> your God at </a:t>
            </a:r>
            <a:r>
              <a:rPr lang="en-US" dirty="0" err="1"/>
              <a:t>Horeb</a:t>
            </a:r>
            <a:r>
              <a:rPr lang="en-US" dirty="0"/>
              <a:t>, when he said to me, “Assemble the people before me to hear my words so that they may learn to revere me as long as they live in the land and may teach them to their children.”</a:t>
            </a:r>
            <a:endParaRPr lang="en-US" dirty="0"/>
          </a:p>
        </p:txBody>
      </p:sp>
    </p:spTree>
    <p:extLst>
      <p:ext uri="{BB962C8B-B14F-4D97-AF65-F5344CB8AC3E}">
        <p14:creationId xmlns:p14="http://schemas.microsoft.com/office/powerpoint/2010/main" val="107514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4:11-12</a:t>
            </a:r>
            <a:endParaRPr lang="en-US" dirty="0"/>
          </a:p>
        </p:txBody>
      </p:sp>
      <p:sp>
        <p:nvSpPr>
          <p:cNvPr id="3" name="Content Placeholder 2"/>
          <p:cNvSpPr>
            <a:spLocks noGrp="1"/>
          </p:cNvSpPr>
          <p:nvPr>
            <p:ph idx="1"/>
          </p:nvPr>
        </p:nvSpPr>
        <p:spPr/>
        <p:txBody>
          <a:bodyPr/>
          <a:lstStyle/>
          <a:p>
            <a:pPr marL="0" indent="0">
              <a:buNone/>
            </a:pPr>
            <a:r>
              <a:rPr lang="en-US" b="1" baseline="30000" dirty="0"/>
              <a:t>11 </a:t>
            </a:r>
            <a:r>
              <a:rPr lang="en-US" dirty="0"/>
              <a:t>You came near and stood at the foot of the mountain while it blazed with fire to the very heavens, with black clouds and deep darkness. </a:t>
            </a:r>
            <a:r>
              <a:rPr lang="en-US" b="1" baseline="30000" dirty="0"/>
              <a:t>12 </a:t>
            </a:r>
            <a:r>
              <a:rPr lang="en-US" dirty="0"/>
              <a:t>Then the </a:t>
            </a:r>
            <a:r>
              <a:rPr lang="en-US" cap="small" dirty="0"/>
              <a:t>Lord</a:t>
            </a:r>
            <a:r>
              <a:rPr lang="en-US" dirty="0"/>
              <a:t> spoke to you out of the fire. You heard the sound of words but saw no form; there was only a voice.</a:t>
            </a:r>
            <a:endParaRPr lang="en-US" dirty="0"/>
          </a:p>
        </p:txBody>
      </p:sp>
    </p:spTree>
    <p:extLst>
      <p:ext uri="{BB962C8B-B14F-4D97-AF65-F5344CB8AC3E}">
        <p14:creationId xmlns:p14="http://schemas.microsoft.com/office/powerpoint/2010/main" val="21325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55EBDA-87C0-45BA-8043-B49A7815AC8E}"/>
              </a:ext>
            </a:extLst>
          </p:cNvPr>
          <p:cNvSpPr>
            <a:spLocks noGrp="1"/>
          </p:cNvSpPr>
          <p:nvPr>
            <p:ph type="title"/>
          </p:nvPr>
        </p:nvSpPr>
        <p:spPr/>
        <p:txBody>
          <a:bodyPr/>
          <a:lstStyle/>
          <a:p>
            <a:r>
              <a:rPr lang="en-US" dirty="0" smtClean="0"/>
              <a:t>Deuteronomy 6:6-7</a:t>
            </a:r>
            <a:endParaRPr lang="en-US" dirty="0"/>
          </a:p>
        </p:txBody>
      </p:sp>
      <p:sp>
        <p:nvSpPr>
          <p:cNvPr id="3" name="Content Placeholder 2">
            <a:extLst>
              <a:ext uri="{FF2B5EF4-FFF2-40B4-BE49-F238E27FC236}">
                <a16:creationId xmlns="" xmlns:a16="http://schemas.microsoft.com/office/drawing/2014/main" id="{686F9089-83FC-42FC-AE7F-4EE28E3C31A7}"/>
              </a:ext>
            </a:extLst>
          </p:cNvPr>
          <p:cNvSpPr>
            <a:spLocks noGrp="1"/>
          </p:cNvSpPr>
          <p:nvPr>
            <p:ph idx="1"/>
          </p:nvPr>
        </p:nvSpPr>
        <p:spPr/>
        <p:txBody>
          <a:bodyPr/>
          <a:lstStyle/>
          <a:p>
            <a:pPr marL="0" indent="0">
              <a:buNone/>
            </a:pPr>
            <a:r>
              <a:rPr lang="en-US" b="1" baseline="30000" dirty="0">
                <a:effectLst/>
              </a:rPr>
              <a:t>6 </a:t>
            </a:r>
            <a:r>
              <a:rPr lang="en-US" dirty="0">
                <a:effectLst/>
              </a:rPr>
              <a:t>These commandments that I give you today are to be on your hearts. </a:t>
            </a:r>
            <a:r>
              <a:rPr lang="en-US" b="1" baseline="30000" dirty="0">
                <a:effectLst/>
              </a:rPr>
              <a:t>7 </a:t>
            </a:r>
            <a:r>
              <a:rPr lang="en-US" dirty="0">
                <a:effectLst/>
              </a:rPr>
              <a:t>Impress them on your children. Talk about them when you sit at home and when you walk along the road, when you lie down and when you get up.</a:t>
            </a:r>
            <a:endParaRPr lang="en-US" dirty="0"/>
          </a:p>
        </p:txBody>
      </p:sp>
    </p:spTree>
    <p:extLst>
      <p:ext uri="{BB962C8B-B14F-4D97-AF65-F5344CB8AC3E}">
        <p14:creationId xmlns:p14="http://schemas.microsoft.com/office/powerpoint/2010/main" val="251556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78:1-3</a:t>
            </a:r>
            <a:endParaRPr lang="en-US" dirty="0"/>
          </a:p>
        </p:txBody>
      </p:sp>
      <p:sp>
        <p:nvSpPr>
          <p:cNvPr id="3" name="Content Placeholder 2"/>
          <p:cNvSpPr>
            <a:spLocks noGrp="1"/>
          </p:cNvSpPr>
          <p:nvPr>
            <p:ph idx="1"/>
          </p:nvPr>
        </p:nvSpPr>
        <p:spPr/>
        <p:txBody>
          <a:bodyPr/>
          <a:lstStyle/>
          <a:p>
            <a:pPr marL="0" indent="0">
              <a:buNone/>
            </a:pPr>
            <a:r>
              <a:rPr lang="en-US" b="1" baseline="30000" dirty="0"/>
              <a:t>1 </a:t>
            </a:r>
            <a:r>
              <a:rPr lang="en-US" dirty="0"/>
              <a:t>My people, hear my teaching;</a:t>
            </a:r>
            <a:r>
              <a:rPr lang="en-US" dirty="0"/>
              <a:t/>
            </a:r>
            <a:br>
              <a:rPr lang="en-US" dirty="0"/>
            </a:br>
            <a:r>
              <a:rPr lang="en-US" dirty="0"/>
              <a:t>    listen to the words of my mouth.</a:t>
            </a:r>
            <a:r>
              <a:rPr lang="en-US" dirty="0"/>
              <a:t/>
            </a:r>
            <a:br>
              <a:rPr lang="en-US" dirty="0"/>
            </a:br>
            <a:r>
              <a:rPr lang="en-US" b="1" baseline="30000" dirty="0"/>
              <a:t>2 </a:t>
            </a:r>
            <a:r>
              <a:rPr lang="en-US" dirty="0"/>
              <a:t>I will open my mouth with a parable;</a:t>
            </a:r>
            <a:r>
              <a:rPr lang="en-US" dirty="0"/>
              <a:t/>
            </a:r>
            <a:br>
              <a:rPr lang="en-US" dirty="0"/>
            </a:br>
            <a:r>
              <a:rPr lang="en-US" dirty="0"/>
              <a:t>    I will utter hidden things, things from of old—</a:t>
            </a:r>
            <a:r>
              <a:rPr lang="en-US" dirty="0"/>
              <a:t/>
            </a:r>
            <a:br>
              <a:rPr lang="en-US" dirty="0"/>
            </a:br>
            <a:r>
              <a:rPr lang="en-US" b="1" baseline="30000" dirty="0"/>
              <a:t>3 </a:t>
            </a:r>
            <a:r>
              <a:rPr lang="en-US" dirty="0"/>
              <a:t>things we have heard and known,</a:t>
            </a:r>
            <a:r>
              <a:rPr lang="en-US" dirty="0"/>
              <a:t/>
            </a:r>
            <a:br>
              <a:rPr lang="en-US" dirty="0"/>
            </a:br>
            <a:r>
              <a:rPr lang="en-US" dirty="0"/>
              <a:t>    things our ancestors have told us.</a:t>
            </a:r>
            <a:endParaRPr lang="en-US" dirty="0"/>
          </a:p>
        </p:txBody>
      </p:sp>
    </p:spTree>
    <p:extLst>
      <p:ext uri="{BB962C8B-B14F-4D97-AF65-F5344CB8AC3E}">
        <p14:creationId xmlns:p14="http://schemas.microsoft.com/office/powerpoint/2010/main" val="89600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78:4</a:t>
            </a:r>
            <a:endParaRPr lang="en-US" dirty="0"/>
          </a:p>
        </p:txBody>
      </p:sp>
      <p:sp>
        <p:nvSpPr>
          <p:cNvPr id="3" name="Content Placeholder 2"/>
          <p:cNvSpPr>
            <a:spLocks noGrp="1"/>
          </p:cNvSpPr>
          <p:nvPr>
            <p:ph idx="1"/>
          </p:nvPr>
        </p:nvSpPr>
        <p:spPr/>
        <p:txBody>
          <a:bodyPr/>
          <a:lstStyle/>
          <a:p>
            <a:pPr marL="0" indent="0">
              <a:buNone/>
            </a:pPr>
            <a:r>
              <a:rPr lang="en-US" b="1" baseline="30000" dirty="0"/>
              <a:t>4 </a:t>
            </a:r>
            <a:r>
              <a:rPr lang="en-US" dirty="0"/>
              <a:t>We will not hide them from their descendants;</a:t>
            </a:r>
            <a:r>
              <a:rPr lang="en-US" dirty="0"/>
              <a:t/>
            </a:r>
            <a:br>
              <a:rPr lang="en-US" dirty="0"/>
            </a:br>
            <a:r>
              <a:rPr lang="en-US" dirty="0"/>
              <a:t>    we will tell the next generation</a:t>
            </a:r>
            <a:r>
              <a:rPr lang="en-US" dirty="0"/>
              <a:t/>
            </a:r>
            <a:br>
              <a:rPr lang="en-US" dirty="0"/>
            </a:br>
            <a:r>
              <a:rPr lang="en-US" dirty="0"/>
              <a:t>the praiseworthy deeds of the </a:t>
            </a:r>
            <a:r>
              <a:rPr lang="en-US" cap="small" dirty="0"/>
              <a:t>Lord</a:t>
            </a:r>
            <a:r>
              <a:rPr lang="en-US" dirty="0"/>
              <a:t>,</a:t>
            </a:r>
            <a:r>
              <a:rPr lang="en-US" dirty="0"/>
              <a:t/>
            </a:r>
            <a:br>
              <a:rPr lang="en-US" dirty="0"/>
            </a:br>
            <a:r>
              <a:rPr lang="en-US" dirty="0"/>
              <a:t>    his power, and the wonders he has done.</a:t>
            </a:r>
            <a:endParaRPr lang="en-US" dirty="0"/>
          </a:p>
        </p:txBody>
      </p:sp>
    </p:spTree>
    <p:extLst>
      <p:ext uri="{BB962C8B-B14F-4D97-AF65-F5344CB8AC3E}">
        <p14:creationId xmlns:p14="http://schemas.microsoft.com/office/powerpoint/2010/main" val="401853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78:5-6</a:t>
            </a:r>
            <a:endParaRPr lang="en-US" dirty="0"/>
          </a:p>
        </p:txBody>
      </p:sp>
      <p:sp>
        <p:nvSpPr>
          <p:cNvPr id="3" name="Content Placeholder 2"/>
          <p:cNvSpPr>
            <a:spLocks noGrp="1"/>
          </p:cNvSpPr>
          <p:nvPr>
            <p:ph idx="1"/>
          </p:nvPr>
        </p:nvSpPr>
        <p:spPr>
          <a:xfrm>
            <a:off x="628650" y="1521354"/>
            <a:ext cx="7886700" cy="4114948"/>
          </a:xfrm>
        </p:spPr>
        <p:txBody>
          <a:bodyPr>
            <a:normAutofit/>
          </a:bodyPr>
          <a:lstStyle/>
          <a:p>
            <a:pPr marL="0" indent="0">
              <a:buNone/>
            </a:pPr>
            <a:r>
              <a:rPr lang="en-US" b="1" baseline="30000" dirty="0"/>
              <a:t>5 </a:t>
            </a:r>
            <a:r>
              <a:rPr lang="en-US" dirty="0"/>
              <a:t>He decreed statutes for Jacob</a:t>
            </a:r>
            <a:r>
              <a:rPr lang="en-US" dirty="0"/>
              <a:t/>
            </a:r>
            <a:br>
              <a:rPr lang="en-US" dirty="0"/>
            </a:br>
            <a:r>
              <a:rPr lang="en-US" dirty="0"/>
              <a:t>    and established the law in Israel,</a:t>
            </a:r>
            <a:r>
              <a:rPr lang="en-US" dirty="0"/>
              <a:t/>
            </a:r>
            <a:br>
              <a:rPr lang="en-US" dirty="0"/>
            </a:br>
            <a:r>
              <a:rPr lang="en-US" dirty="0"/>
              <a:t>which he commanded our ancestors</a:t>
            </a:r>
            <a:r>
              <a:rPr lang="en-US" dirty="0"/>
              <a:t/>
            </a:r>
            <a:br>
              <a:rPr lang="en-US" dirty="0"/>
            </a:br>
            <a:r>
              <a:rPr lang="en-US" dirty="0"/>
              <a:t>    to teach their children,</a:t>
            </a:r>
            <a:r>
              <a:rPr lang="en-US" dirty="0"/>
              <a:t/>
            </a:r>
            <a:br>
              <a:rPr lang="en-US" dirty="0"/>
            </a:br>
            <a:r>
              <a:rPr lang="en-US" b="1" baseline="30000" dirty="0"/>
              <a:t>6 </a:t>
            </a:r>
            <a:r>
              <a:rPr lang="en-US" dirty="0"/>
              <a:t>so the next generation would know them,</a:t>
            </a:r>
            <a:r>
              <a:rPr lang="en-US" dirty="0"/>
              <a:t/>
            </a:r>
            <a:br>
              <a:rPr lang="en-US" dirty="0"/>
            </a:br>
            <a:r>
              <a:rPr lang="en-US" dirty="0"/>
              <a:t>    even the children yet to be born,</a:t>
            </a:r>
            <a:r>
              <a:rPr lang="en-US" dirty="0"/>
              <a:t/>
            </a:r>
            <a:br>
              <a:rPr lang="en-US" dirty="0"/>
            </a:br>
            <a:r>
              <a:rPr lang="en-US" dirty="0"/>
              <a:t>    and they in turn would tell their children.</a:t>
            </a:r>
            <a:endParaRPr lang="en-US" dirty="0"/>
          </a:p>
        </p:txBody>
      </p:sp>
    </p:spTree>
    <p:extLst>
      <p:ext uri="{BB962C8B-B14F-4D97-AF65-F5344CB8AC3E}">
        <p14:creationId xmlns:p14="http://schemas.microsoft.com/office/powerpoint/2010/main" val="222739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78:7-8</a:t>
            </a:r>
            <a:endParaRPr lang="en-US" dirty="0"/>
          </a:p>
        </p:txBody>
      </p:sp>
      <p:sp>
        <p:nvSpPr>
          <p:cNvPr id="3" name="Content Placeholder 2"/>
          <p:cNvSpPr>
            <a:spLocks noGrp="1"/>
          </p:cNvSpPr>
          <p:nvPr>
            <p:ph idx="1"/>
          </p:nvPr>
        </p:nvSpPr>
        <p:spPr/>
        <p:txBody>
          <a:bodyPr/>
          <a:lstStyle/>
          <a:p>
            <a:pPr marL="0" indent="0">
              <a:buNone/>
            </a:pPr>
            <a:r>
              <a:rPr lang="en-US" b="1" baseline="30000" dirty="0"/>
              <a:t>7 </a:t>
            </a:r>
            <a:r>
              <a:rPr lang="en-US" dirty="0"/>
              <a:t>Then they would put their trust in God</a:t>
            </a:r>
            <a:r>
              <a:rPr lang="en-US" dirty="0"/>
              <a:t/>
            </a:r>
            <a:br>
              <a:rPr lang="en-US" dirty="0"/>
            </a:br>
            <a:r>
              <a:rPr lang="en-US" dirty="0"/>
              <a:t>    and would not forget his deeds</a:t>
            </a:r>
            <a:r>
              <a:rPr lang="en-US" dirty="0"/>
              <a:t/>
            </a:r>
            <a:br>
              <a:rPr lang="en-US" dirty="0"/>
            </a:br>
            <a:r>
              <a:rPr lang="en-US" dirty="0"/>
              <a:t>    but would keep his commands.</a:t>
            </a:r>
            <a:r>
              <a:rPr lang="en-US" dirty="0"/>
              <a:t/>
            </a:r>
            <a:br>
              <a:rPr lang="en-US" dirty="0"/>
            </a:br>
            <a:r>
              <a:rPr lang="en-US" b="1" baseline="30000" dirty="0"/>
              <a:t>8 </a:t>
            </a:r>
            <a:r>
              <a:rPr lang="en-US" dirty="0"/>
              <a:t>They would not be like their ancestors—</a:t>
            </a:r>
            <a:r>
              <a:rPr lang="en-US" dirty="0"/>
              <a:t/>
            </a:r>
            <a:br>
              <a:rPr lang="en-US" dirty="0"/>
            </a:br>
            <a:r>
              <a:rPr lang="en-US" dirty="0"/>
              <a:t>    a stubborn and rebellious generation,</a:t>
            </a:r>
            <a:r>
              <a:rPr lang="en-US" dirty="0"/>
              <a:t/>
            </a:r>
            <a:br>
              <a:rPr lang="en-US" dirty="0"/>
            </a:br>
            <a:r>
              <a:rPr lang="en-US" dirty="0"/>
              <a:t>whose hearts were not loyal to God,</a:t>
            </a:r>
            <a:r>
              <a:rPr lang="en-US" dirty="0"/>
              <a:t/>
            </a:r>
            <a:br>
              <a:rPr lang="en-US" dirty="0"/>
            </a:br>
            <a:r>
              <a:rPr lang="en-US" dirty="0"/>
              <a:t>    whose spirits were not faithful to him.</a:t>
            </a:r>
            <a:endParaRPr lang="en-US" dirty="0"/>
          </a:p>
        </p:txBody>
      </p:sp>
    </p:spTree>
    <p:extLst>
      <p:ext uri="{BB962C8B-B14F-4D97-AF65-F5344CB8AC3E}">
        <p14:creationId xmlns:p14="http://schemas.microsoft.com/office/powerpoint/2010/main" val="29158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78:9-11</a:t>
            </a:r>
            <a:endParaRPr lang="en-US" dirty="0"/>
          </a:p>
        </p:txBody>
      </p:sp>
      <p:sp>
        <p:nvSpPr>
          <p:cNvPr id="3" name="Content Placeholder 2"/>
          <p:cNvSpPr>
            <a:spLocks noGrp="1"/>
          </p:cNvSpPr>
          <p:nvPr>
            <p:ph idx="1"/>
          </p:nvPr>
        </p:nvSpPr>
        <p:spPr/>
        <p:txBody>
          <a:bodyPr/>
          <a:lstStyle/>
          <a:p>
            <a:pPr marL="0" indent="0">
              <a:buNone/>
            </a:pPr>
            <a:r>
              <a:rPr lang="en-US" b="1" baseline="30000" dirty="0"/>
              <a:t>9 </a:t>
            </a:r>
            <a:r>
              <a:rPr lang="en-US" dirty="0"/>
              <a:t>The men of Ephraim, though armed with bows,</a:t>
            </a:r>
            <a:r>
              <a:rPr lang="en-US" dirty="0"/>
              <a:t/>
            </a:r>
            <a:br>
              <a:rPr lang="en-US" dirty="0"/>
            </a:br>
            <a:r>
              <a:rPr lang="en-US" dirty="0"/>
              <a:t>    turned back on the day of battle;</a:t>
            </a:r>
            <a:r>
              <a:rPr lang="en-US" dirty="0"/>
              <a:t/>
            </a:r>
            <a:br>
              <a:rPr lang="en-US" dirty="0"/>
            </a:br>
            <a:r>
              <a:rPr lang="en-US" b="1" baseline="30000" dirty="0"/>
              <a:t>10 </a:t>
            </a:r>
            <a:r>
              <a:rPr lang="en-US" dirty="0"/>
              <a:t>they did not keep God’s covenant</a:t>
            </a:r>
            <a:r>
              <a:rPr lang="en-US" dirty="0"/>
              <a:t/>
            </a:r>
            <a:br>
              <a:rPr lang="en-US" dirty="0"/>
            </a:br>
            <a:r>
              <a:rPr lang="en-US" dirty="0"/>
              <a:t>    and refused to live by his law.</a:t>
            </a:r>
            <a:r>
              <a:rPr lang="en-US" dirty="0"/>
              <a:t/>
            </a:r>
            <a:br>
              <a:rPr lang="en-US" dirty="0"/>
            </a:br>
            <a:r>
              <a:rPr lang="en-US" b="1" baseline="30000" dirty="0"/>
              <a:t>11 </a:t>
            </a:r>
            <a:r>
              <a:rPr lang="en-US" dirty="0"/>
              <a:t>They forgot what he had done,</a:t>
            </a:r>
            <a:r>
              <a:rPr lang="en-US" dirty="0"/>
              <a:t/>
            </a:r>
            <a:br>
              <a:rPr lang="en-US" dirty="0"/>
            </a:br>
            <a:r>
              <a:rPr lang="en-US" dirty="0"/>
              <a:t>    the wonders he had shown them.</a:t>
            </a:r>
            <a:endParaRPr lang="en-US" dirty="0"/>
          </a:p>
        </p:txBody>
      </p:sp>
    </p:spTree>
    <p:extLst>
      <p:ext uri="{BB962C8B-B14F-4D97-AF65-F5344CB8AC3E}">
        <p14:creationId xmlns:p14="http://schemas.microsoft.com/office/powerpoint/2010/main" val="268297446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25261</TotalTime>
  <Words>36</Words>
  <Application>Microsoft Office PowerPoint</Application>
  <PresentationFormat>On-screen Show (16:10)</PresentationFormat>
  <Paragraphs>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Gabriola</vt:lpstr>
      <vt:lpstr>1_Office Theme</vt:lpstr>
      <vt:lpstr>Remember</vt:lpstr>
      <vt:lpstr>Deuteronomy 4:9-10</vt:lpstr>
      <vt:lpstr>Deuteronomy 4:11-12</vt:lpstr>
      <vt:lpstr>Deuteronomy 6:6-7</vt:lpstr>
      <vt:lpstr>Psalm 78:1-3</vt:lpstr>
      <vt:lpstr>Psalm 78:4</vt:lpstr>
      <vt:lpstr>Psalm 78:5-6</vt:lpstr>
      <vt:lpstr>Psalm 78:7-8</vt:lpstr>
      <vt:lpstr>Psalm 78:9-11</vt:lpstr>
      <vt:lpstr>Psalm 78:12-14</vt:lpstr>
      <vt:lpstr>Psalm 78:15-16</vt:lpstr>
      <vt:lpstr>Deuteronomy 4:9</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287</cp:revision>
  <cp:lastPrinted>2022-05-08T05:02:42Z</cp:lastPrinted>
  <dcterms:created xsi:type="dcterms:W3CDTF">2019-11-30T18:05:49Z</dcterms:created>
  <dcterms:modified xsi:type="dcterms:W3CDTF">2022-05-15T03:21:14Z</dcterms:modified>
</cp:coreProperties>
</file>