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4"/>
  </p:handoutMasterIdLst>
  <p:sldIdLst>
    <p:sldId id="256" r:id="rId2"/>
    <p:sldId id="508" r:id="rId3"/>
    <p:sldId id="492" r:id="rId4"/>
    <p:sldId id="491" r:id="rId5"/>
    <p:sldId id="493" r:id="rId6"/>
    <p:sldId id="494" r:id="rId7"/>
    <p:sldId id="495" r:id="rId8"/>
    <p:sldId id="490" r:id="rId9"/>
    <p:sldId id="496" r:id="rId10"/>
    <p:sldId id="497" r:id="rId11"/>
    <p:sldId id="506" r:id="rId12"/>
    <p:sldId id="501" r:id="rId13"/>
    <p:sldId id="502" r:id="rId14"/>
    <p:sldId id="503" r:id="rId15"/>
    <p:sldId id="504" r:id="rId16"/>
    <p:sldId id="505" r:id="rId17"/>
    <p:sldId id="498" r:id="rId18"/>
    <p:sldId id="499" r:id="rId19"/>
    <p:sldId id="500" r:id="rId20"/>
    <p:sldId id="507" r:id="rId21"/>
    <p:sldId id="489" r:id="rId22"/>
    <p:sldId id="259" r:id="rId23"/>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28" d="100"/>
          <a:sy n="128" d="100"/>
        </p:scale>
        <p:origin x="13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12/17/2022</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12/17/2022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The Shepherd</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D28AA-0804-7EF3-85A9-D13E30842F13}"/>
              </a:ext>
            </a:extLst>
          </p:cNvPr>
          <p:cNvSpPr>
            <a:spLocks noGrp="1"/>
          </p:cNvSpPr>
          <p:nvPr>
            <p:ph type="title"/>
          </p:nvPr>
        </p:nvSpPr>
        <p:spPr/>
        <p:txBody>
          <a:bodyPr/>
          <a:lstStyle/>
          <a:p>
            <a:r>
              <a:rPr lang="en-US" dirty="0"/>
              <a:t>Isaiah 53:6</a:t>
            </a:r>
          </a:p>
        </p:txBody>
      </p:sp>
      <p:sp>
        <p:nvSpPr>
          <p:cNvPr id="3" name="Content Placeholder 2">
            <a:extLst>
              <a:ext uri="{FF2B5EF4-FFF2-40B4-BE49-F238E27FC236}">
                <a16:creationId xmlns:a16="http://schemas.microsoft.com/office/drawing/2014/main" xmlns="" id="{A7DB888C-060D-F6EC-2EC3-C370862BA3A4}"/>
              </a:ext>
            </a:extLst>
          </p:cNvPr>
          <p:cNvSpPr>
            <a:spLocks noGrp="1"/>
          </p:cNvSpPr>
          <p:nvPr>
            <p:ph idx="1"/>
          </p:nvPr>
        </p:nvSpPr>
        <p:spPr/>
        <p:txBody>
          <a:bodyPr/>
          <a:lstStyle/>
          <a:p>
            <a:pPr marL="0" indent="0">
              <a:buNone/>
            </a:pPr>
            <a:r>
              <a:rPr lang="en-US" b="1" i="0" baseline="30000" dirty="0">
                <a:latin typeface="system-ui"/>
              </a:rPr>
              <a:t>6 </a:t>
            </a:r>
            <a:r>
              <a:rPr lang="en-US" b="0" i="0" dirty="0">
                <a:latin typeface="system-ui"/>
              </a:rPr>
              <a:t>We all, like sheep, have gone astray,</a:t>
            </a:r>
            <a:r>
              <a:rPr lang="en-US" dirty="0"/>
              <a:t/>
            </a:r>
            <a:br>
              <a:rPr lang="en-US" dirty="0"/>
            </a:br>
            <a:r>
              <a:rPr lang="en-US" b="0" i="0" dirty="0">
                <a:latin typeface="Courier New" panose="02070309020205020404" pitchFamily="49" charset="0"/>
              </a:rPr>
              <a:t>    </a:t>
            </a:r>
            <a:r>
              <a:rPr lang="en-US" b="0" i="0" dirty="0">
                <a:latin typeface="system-ui"/>
              </a:rPr>
              <a:t>each of us has turned to our own way;</a:t>
            </a:r>
            <a:r>
              <a:rPr lang="en-US" dirty="0"/>
              <a:t/>
            </a:r>
            <a:br>
              <a:rPr lang="en-US" dirty="0"/>
            </a:br>
            <a:r>
              <a:rPr lang="en-US" b="0" i="0" dirty="0">
                <a:latin typeface="system-ui"/>
              </a:rPr>
              <a:t>and the </a:t>
            </a:r>
            <a:r>
              <a:rPr lang="en-US" b="0" i="0" cap="small" dirty="0">
                <a:latin typeface="system-ui"/>
              </a:rPr>
              <a:t>Lord</a:t>
            </a:r>
            <a:r>
              <a:rPr lang="en-US" b="0" i="0" dirty="0">
                <a:latin typeface="system-ui"/>
              </a:rPr>
              <a:t> has laid on him</a:t>
            </a:r>
            <a:r>
              <a:rPr lang="en-US" dirty="0"/>
              <a:t/>
            </a:r>
            <a:br>
              <a:rPr lang="en-US" dirty="0"/>
            </a:br>
            <a:r>
              <a:rPr lang="en-US" b="0" i="0" dirty="0">
                <a:latin typeface="Courier New" panose="02070309020205020404" pitchFamily="49" charset="0"/>
              </a:rPr>
              <a:t>    </a:t>
            </a:r>
            <a:r>
              <a:rPr lang="en-US" b="0" i="0" dirty="0">
                <a:latin typeface="system-ui"/>
              </a:rPr>
              <a:t>the iniquity of us all.</a:t>
            </a:r>
            <a:endParaRPr lang="en-US" dirty="0"/>
          </a:p>
        </p:txBody>
      </p:sp>
    </p:spTree>
    <p:extLst>
      <p:ext uri="{BB962C8B-B14F-4D97-AF65-F5344CB8AC3E}">
        <p14:creationId xmlns:p14="http://schemas.microsoft.com/office/powerpoint/2010/main" val="62156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BB0D4-E9CF-61F5-2736-F945647E6E2A}"/>
              </a:ext>
            </a:extLst>
          </p:cNvPr>
          <p:cNvSpPr>
            <a:spLocks noGrp="1"/>
          </p:cNvSpPr>
          <p:nvPr>
            <p:ph type="title"/>
          </p:nvPr>
        </p:nvSpPr>
        <p:spPr/>
        <p:txBody>
          <a:bodyPr/>
          <a:lstStyle/>
          <a:p>
            <a:r>
              <a:rPr lang="en-US" dirty="0"/>
              <a:t>Micah 5:4</a:t>
            </a:r>
          </a:p>
        </p:txBody>
      </p:sp>
      <p:sp>
        <p:nvSpPr>
          <p:cNvPr id="3" name="Content Placeholder 2">
            <a:extLst>
              <a:ext uri="{FF2B5EF4-FFF2-40B4-BE49-F238E27FC236}">
                <a16:creationId xmlns:a16="http://schemas.microsoft.com/office/drawing/2014/main" xmlns="" id="{E49C9DC1-6620-673E-5C8B-2EBFF9F5AC49}"/>
              </a:ext>
            </a:extLst>
          </p:cNvPr>
          <p:cNvSpPr>
            <a:spLocks noGrp="1"/>
          </p:cNvSpPr>
          <p:nvPr>
            <p:ph idx="1"/>
          </p:nvPr>
        </p:nvSpPr>
        <p:spPr/>
        <p:txBody>
          <a:bodyPr/>
          <a:lstStyle/>
          <a:p>
            <a:pPr marL="0" indent="0">
              <a:buNone/>
            </a:pPr>
            <a:r>
              <a:rPr lang="en-US" b="1" i="0" baseline="30000" dirty="0">
                <a:latin typeface="system-ui"/>
              </a:rPr>
              <a:t>4 </a:t>
            </a:r>
            <a:r>
              <a:rPr lang="en-US" b="0" i="0" dirty="0">
                <a:latin typeface="system-ui"/>
              </a:rPr>
              <a:t>He will stand and shepherd his flock</a:t>
            </a:r>
            <a:r>
              <a:rPr lang="en-US" dirty="0"/>
              <a:t/>
            </a:r>
            <a:br>
              <a:rPr lang="en-US" dirty="0"/>
            </a:br>
            <a:r>
              <a:rPr lang="en-US" b="0" i="0" dirty="0">
                <a:latin typeface="Courier New" panose="02070309020205020404" pitchFamily="49" charset="0"/>
              </a:rPr>
              <a:t>    </a:t>
            </a:r>
            <a:r>
              <a:rPr lang="en-US" b="0" i="0" dirty="0">
                <a:latin typeface="system-ui"/>
              </a:rPr>
              <a:t>in the strength of the </a:t>
            </a:r>
            <a:r>
              <a:rPr lang="en-US" b="0" i="0" cap="small" dirty="0">
                <a:latin typeface="system-ui"/>
              </a:rPr>
              <a:t>Lord</a:t>
            </a:r>
            <a:r>
              <a:rPr lang="en-US" b="0" i="0" dirty="0">
                <a:latin typeface="system-ui"/>
              </a:rPr>
              <a:t>,</a:t>
            </a:r>
            <a:r>
              <a:rPr lang="en-US" dirty="0"/>
              <a:t/>
            </a:r>
            <a:br>
              <a:rPr lang="en-US" dirty="0"/>
            </a:br>
            <a:r>
              <a:rPr lang="en-US" b="0" i="0" dirty="0">
                <a:latin typeface="Courier New" panose="02070309020205020404" pitchFamily="49" charset="0"/>
              </a:rPr>
              <a:t>    </a:t>
            </a:r>
            <a:r>
              <a:rPr lang="en-US" b="0" i="0" dirty="0">
                <a:latin typeface="system-ui"/>
              </a:rPr>
              <a:t>in the majesty of the name of the </a:t>
            </a:r>
            <a:r>
              <a:rPr lang="en-US" b="0" i="0" cap="small" dirty="0">
                <a:latin typeface="system-ui"/>
              </a:rPr>
              <a:t>Lord</a:t>
            </a:r>
            <a:r>
              <a:rPr lang="en-US" b="0" i="0" dirty="0">
                <a:latin typeface="system-ui"/>
              </a:rPr>
              <a:t> his God.</a:t>
            </a:r>
            <a:r>
              <a:rPr lang="en-US" dirty="0"/>
              <a:t/>
            </a:r>
            <a:br>
              <a:rPr lang="en-US" dirty="0"/>
            </a:br>
            <a:r>
              <a:rPr lang="en-US" b="0" i="0" dirty="0">
                <a:latin typeface="system-ui"/>
              </a:rPr>
              <a:t>And they will live securely, for then his greatness</a:t>
            </a:r>
            <a:r>
              <a:rPr lang="en-US" dirty="0"/>
              <a:t/>
            </a:r>
            <a:br>
              <a:rPr lang="en-US" dirty="0"/>
            </a:br>
            <a:r>
              <a:rPr lang="en-US" b="0" i="0" dirty="0">
                <a:latin typeface="Courier New" panose="02070309020205020404" pitchFamily="49" charset="0"/>
              </a:rPr>
              <a:t>    </a:t>
            </a:r>
            <a:r>
              <a:rPr lang="en-US" b="0" i="0" dirty="0">
                <a:latin typeface="system-ui"/>
              </a:rPr>
              <a:t>will reach to the ends of the earth.</a:t>
            </a:r>
            <a:endParaRPr lang="en-US" dirty="0"/>
          </a:p>
        </p:txBody>
      </p:sp>
    </p:spTree>
    <p:extLst>
      <p:ext uri="{BB962C8B-B14F-4D97-AF65-F5344CB8AC3E}">
        <p14:creationId xmlns:p14="http://schemas.microsoft.com/office/powerpoint/2010/main" val="113479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FDFF6-E644-75F4-1EFA-53F1A821BC7D}"/>
              </a:ext>
            </a:extLst>
          </p:cNvPr>
          <p:cNvSpPr>
            <a:spLocks noGrp="1"/>
          </p:cNvSpPr>
          <p:nvPr>
            <p:ph type="title"/>
          </p:nvPr>
        </p:nvSpPr>
        <p:spPr/>
        <p:txBody>
          <a:bodyPr/>
          <a:lstStyle/>
          <a:p>
            <a:r>
              <a:rPr lang="en-US" dirty="0"/>
              <a:t>Luke 2:8-9</a:t>
            </a:r>
          </a:p>
        </p:txBody>
      </p:sp>
      <p:sp>
        <p:nvSpPr>
          <p:cNvPr id="3" name="Content Placeholder 2">
            <a:extLst>
              <a:ext uri="{FF2B5EF4-FFF2-40B4-BE49-F238E27FC236}">
                <a16:creationId xmlns:a16="http://schemas.microsoft.com/office/drawing/2014/main" xmlns="" id="{DD232E9E-09AB-66DF-C242-E4AA76515EB0}"/>
              </a:ext>
            </a:extLst>
          </p:cNvPr>
          <p:cNvSpPr>
            <a:spLocks noGrp="1"/>
          </p:cNvSpPr>
          <p:nvPr>
            <p:ph idx="1"/>
          </p:nvPr>
        </p:nvSpPr>
        <p:spPr/>
        <p:txBody>
          <a:bodyPr/>
          <a:lstStyle/>
          <a:p>
            <a:pPr marL="0" indent="0">
              <a:buNone/>
            </a:pPr>
            <a:r>
              <a:rPr lang="en-US" b="1" i="0" baseline="30000" dirty="0">
                <a:latin typeface="system-ui"/>
              </a:rPr>
              <a:t>8 </a:t>
            </a:r>
            <a:r>
              <a:rPr lang="en-US" b="0" i="0" dirty="0">
                <a:latin typeface="system-ui"/>
              </a:rPr>
              <a:t>And there were shepherds living out in the fields nearby, keeping watch over their flocks at night. </a:t>
            </a:r>
            <a:r>
              <a:rPr lang="en-US" b="1" i="0" baseline="30000" dirty="0">
                <a:latin typeface="system-ui"/>
              </a:rPr>
              <a:t>9 </a:t>
            </a:r>
            <a:r>
              <a:rPr lang="en-US" b="0" i="0" dirty="0">
                <a:latin typeface="system-ui"/>
              </a:rPr>
              <a:t>An angel of the Lord appeared to them, and the glory of the Lord shone around them, and they were terrified.</a:t>
            </a:r>
            <a:endParaRPr lang="en-US" dirty="0"/>
          </a:p>
        </p:txBody>
      </p:sp>
    </p:spTree>
    <p:extLst>
      <p:ext uri="{BB962C8B-B14F-4D97-AF65-F5344CB8AC3E}">
        <p14:creationId xmlns:p14="http://schemas.microsoft.com/office/powerpoint/2010/main" val="187997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8823A-FB15-8619-79BE-E5B2CC67288B}"/>
              </a:ext>
            </a:extLst>
          </p:cNvPr>
          <p:cNvSpPr>
            <a:spLocks noGrp="1"/>
          </p:cNvSpPr>
          <p:nvPr>
            <p:ph type="title"/>
          </p:nvPr>
        </p:nvSpPr>
        <p:spPr/>
        <p:txBody>
          <a:bodyPr/>
          <a:lstStyle/>
          <a:p>
            <a:r>
              <a:rPr lang="en-US" dirty="0"/>
              <a:t>Luke 2:10-12</a:t>
            </a:r>
          </a:p>
        </p:txBody>
      </p:sp>
      <p:sp>
        <p:nvSpPr>
          <p:cNvPr id="3" name="Content Placeholder 2">
            <a:extLst>
              <a:ext uri="{FF2B5EF4-FFF2-40B4-BE49-F238E27FC236}">
                <a16:creationId xmlns:a16="http://schemas.microsoft.com/office/drawing/2014/main" xmlns="" id="{DA80ABE2-D475-0C69-EDAD-C9E15D8EF596}"/>
              </a:ext>
            </a:extLst>
          </p:cNvPr>
          <p:cNvSpPr>
            <a:spLocks noGrp="1"/>
          </p:cNvSpPr>
          <p:nvPr>
            <p:ph idx="1"/>
          </p:nvPr>
        </p:nvSpPr>
        <p:spPr/>
        <p:txBody>
          <a:bodyPr/>
          <a:lstStyle/>
          <a:p>
            <a:pPr marL="0" indent="0">
              <a:buNone/>
            </a:pPr>
            <a:r>
              <a:rPr lang="en-US" b="1" i="0" baseline="30000" dirty="0">
                <a:latin typeface="system-ui"/>
              </a:rPr>
              <a:t>10 </a:t>
            </a:r>
            <a:r>
              <a:rPr lang="en-US" b="0" i="0" dirty="0">
                <a:latin typeface="system-ui"/>
              </a:rPr>
              <a:t>But the angel said to them, “Do not be afraid. I bring you good news that will cause great joy for all the people. </a:t>
            </a:r>
            <a:r>
              <a:rPr lang="en-US" b="1" i="0" baseline="30000" dirty="0">
                <a:latin typeface="system-ui"/>
              </a:rPr>
              <a:t>11 </a:t>
            </a:r>
            <a:r>
              <a:rPr lang="en-US" b="0" i="0" dirty="0">
                <a:latin typeface="system-ui"/>
              </a:rPr>
              <a:t>Today in the town of David a Savior has been born to you; he is the Messiah, the Lord. </a:t>
            </a:r>
            <a:r>
              <a:rPr lang="en-US" b="1" i="0" baseline="30000" dirty="0">
                <a:latin typeface="system-ui"/>
              </a:rPr>
              <a:t>12 </a:t>
            </a:r>
            <a:r>
              <a:rPr lang="en-US" b="0" i="0" dirty="0">
                <a:latin typeface="system-ui"/>
              </a:rPr>
              <a:t>This will be a sign to you: You will find a baby wrapped in cloths and lying in a manger.”</a:t>
            </a:r>
            <a:endParaRPr lang="en-US" dirty="0"/>
          </a:p>
        </p:txBody>
      </p:sp>
    </p:spTree>
    <p:extLst>
      <p:ext uri="{BB962C8B-B14F-4D97-AF65-F5344CB8AC3E}">
        <p14:creationId xmlns:p14="http://schemas.microsoft.com/office/powerpoint/2010/main" val="228357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A4F10-68B3-A2DD-FFD8-BAB40885F725}"/>
              </a:ext>
            </a:extLst>
          </p:cNvPr>
          <p:cNvSpPr>
            <a:spLocks noGrp="1"/>
          </p:cNvSpPr>
          <p:nvPr>
            <p:ph type="title"/>
          </p:nvPr>
        </p:nvSpPr>
        <p:spPr/>
        <p:txBody>
          <a:bodyPr/>
          <a:lstStyle/>
          <a:p>
            <a:r>
              <a:rPr lang="en-US" dirty="0"/>
              <a:t>Luke 2:13-14</a:t>
            </a:r>
          </a:p>
        </p:txBody>
      </p:sp>
      <p:sp>
        <p:nvSpPr>
          <p:cNvPr id="3" name="Content Placeholder 2">
            <a:extLst>
              <a:ext uri="{FF2B5EF4-FFF2-40B4-BE49-F238E27FC236}">
                <a16:creationId xmlns:a16="http://schemas.microsoft.com/office/drawing/2014/main" xmlns="" id="{2A8F5EBB-66B9-66A7-2954-2F6BF593A4F5}"/>
              </a:ext>
            </a:extLst>
          </p:cNvPr>
          <p:cNvSpPr>
            <a:spLocks noGrp="1"/>
          </p:cNvSpPr>
          <p:nvPr>
            <p:ph idx="1"/>
          </p:nvPr>
        </p:nvSpPr>
        <p:spPr/>
        <p:txBody>
          <a:bodyPr/>
          <a:lstStyle/>
          <a:p>
            <a:pPr marL="0" indent="0" algn="l">
              <a:buNone/>
            </a:pPr>
            <a:r>
              <a:rPr lang="en-US" b="1" i="0" baseline="30000" dirty="0">
                <a:effectLst/>
                <a:latin typeface="system-ui"/>
              </a:rPr>
              <a:t>13 </a:t>
            </a:r>
            <a:r>
              <a:rPr lang="en-US" b="0" i="0" dirty="0">
                <a:effectLst/>
                <a:latin typeface="system-ui"/>
              </a:rPr>
              <a:t>Suddenly a great company of the heavenly host appeared with the angel, praising God and saying,</a:t>
            </a:r>
          </a:p>
          <a:p>
            <a:pPr marL="0" indent="0" algn="l">
              <a:buNone/>
            </a:pPr>
            <a:r>
              <a:rPr lang="en-US" b="1" i="0" baseline="30000" dirty="0">
                <a:effectLst/>
                <a:latin typeface="system-ui"/>
              </a:rPr>
              <a:t>14 </a:t>
            </a:r>
            <a:r>
              <a:rPr lang="en-US" b="0" i="0" dirty="0">
                <a:effectLst/>
                <a:latin typeface="system-ui"/>
              </a:rPr>
              <a:t>“Glory to God in the highest heaven,</a:t>
            </a:r>
            <a:br>
              <a:rPr lang="en-US" b="0" i="0" dirty="0">
                <a:effectLst/>
                <a:latin typeface="system-ui"/>
              </a:rPr>
            </a:br>
            <a:r>
              <a:rPr lang="en-US" b="0" i="0" dirty="0">
                <a:effectLst/>
                <a:latin typeface="Courier New" panose="02070309020205020404" pitchFamily="49" charset="0"/>
              </a:rPr>
              <a:t>    </a:t>
            </a:r>
            <a:r>
              <a:rPr lang="en-US" b="0" i="0" dirty="0">
                <a:effectLst/>
                <a:latin typeface="system-ui"/>
              </a:rPr>
              <a:t>and on earth peace to those on whom his favor rests.”</a:t>
            </a:r>
          </a:p>
          <a:p>
            <a:endParaRPr lang="en-US" dirty="0"/>
          </a:p>
        </p:txBody>
      </p:sp>
    </p:spTree>
    <p:extLst>
      <p:ext uri="{BB962C8B-B14F-4D97-AF65-F5344CB8AC3E}">
        <p14:creationId xmlns:p14="http://schemas.microsoft.com/office/powerpoint/2010/main" val="146265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E41FE-7381-8C34-6EFF-254E8CD8038D}"/>
              </a:ext>
            </a:extLst>
          </p:cNvPr>
          <p:cNvSpPr>
            <a:spLocks noGrp="1"/>
          </p:cNvSpPr>
          <p:nvPr>
            <p:ph type="title"/>
          </p:nvPr>
        </p:nvSpPr>
        <p:spPr/>
        <p:txBody>
          <a:bodyPr/>
          <a:lstStyle/>
          <a:p>
            <a:r>
              <a:rPr lang="en-US" dirty="0"/>
              <a:t>Luke 2:15</a:t>
            </a:r>
          </a:p>
        </p:txBody>
      </p:sp>
      <p:sp>
        <p:nvSpPr>
          <p:cNvPr id="3" name="Content Placeholder 2">
            <a:extLst>
              <a:ext uri="{FF2B5EF4-FFF2-40B4-BE49-F238E27FC236}">
                <a16:creationId xmlns:a16="http://schemas.microsoft.com/office/drawing/2014/main" xmlns="" id="{EF8869CB-14ED-0572-6AE6-36CF7F6571B4}"/>
              </a:ext>
            </a:extLst>
          </p:cNvPr>
          <p:cNvSpPr>
            <a:spLocks noGrp="1"/>
          </p:cNvSpPr>
          <p:nvPr>
            <p:ph idx="1"/>
          </p:nvPr>
        </p:nvSpPr>
        <p:spPr>
          <a:xfrm>
            <a:off x="628650" y="1521354"/>
            <a:ext cx="7886700" cy="4062482"/>
          </a:xfrm>
        </p:spPr>
        <p:txBody>
          <a:bodyPr>
            <a:normAutofit/>
          </a:bodyPr>
          <a:lstStyle/>
          <a:p>
            <a:pPr marL="0" indent="0" algn="l">
              <a:buNone/>
            </a:pPr>
            <a:r>
              <a:rPr lang="en-US" b="1" i="0" baseline="30000" dirty="0">
                <a:latin typeface="system-ui"/>
              </a:rPr>
              <a:t>15 </a:t>
            </a:r>
            <a:r>
              <a:rPr lang="en-US" b="0" i="0" dirty="0">
                <a:latin typeface="system-ui"/>
              </a:rPr>
              <a:t>When the angels had left them and gone into heaven, the shepherds said to one another, “Let’s go to Bethlehem and see this thing that has happened, which the Lord has told us about.”</a:t>
            </a:r>
          </a:p>
          <a:p>
            <a:endParaRPr lang="en-US" dirty="0"/>
          </a:p>
        </p:txBody>
      </p:sp>
    </p:spTree>
    <p:extLst>
      <p:ext uri="{BB962C8B-B14F-4D97-AF65-F5344CB8AC3E}">
        <p14:creationId xmlns:p14="http://schemas.microsoft.com/office/powerpoint/2010/main" val="267861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2A7C4-198F-10C9-2B32-5989ED9C84BB}"/>
              </a:ext>
            </a:extLst>
          </p:cNvPr>
          <p:cNvSpPr>
            <a:spLocks noGrp="1"/>
          </p:cNvSpPr>
          <p:nvPr>
            <p:ph type="title"/>
          </p:nvPr>
        </p:nvSpPr>
        <p:spPr/>
        <p:txBody>
          <a:bodyPr/>
          <a:lstStyle/>
          <a:p>
            <a:r>
              <a:rPr lang="en-US" dirty="0"/>
              <a:t>Luke 2:16-18</a:t>
            </a:r>
          </a:p>
        </p:txBody>
      </p:sp>
      <p:sp>
        <p:nvSpPr>
          <p:cNvPr id="3" name="Content Placeholder 2">
            <a:extLst>
              <a:ext uri="{FF2B5EF4-FFF2-40B4-BE49-F238E27FC236}">
                <a16:creationId xmlns:a16="http://schemas.microsoft.com/office/drawing/2014/main" xmlns="" id="{875D29BE-DB54-3ED8-BBDD-FA6785A9EE13}"/>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So they hurried off and found Mary and Joseph, and the baby, who was lying in the manger. </a:t>
            </a:r>
            <a:r>
              <a:rPr lang="en-US" b="1" i="0" baseline="30000" dirty="0">
                <a:latin typeface="system-ui"/>
              </a:rPr>
              <a:t>17 </a:t>
            </a:r>
            <a:r>
              <a:rPr lang="en-US" b="0" i="0" dirty="0">
                <a:latin typeface="system-ui"/>
              </a:rPr>
              <a:t>When they had seen him, they spread the word concerning what had been told them about this child, </a:t>
            </a:r>
            <a:r>
              <a:rPr lang="en-US" b="1" i="0" baseline="30000" dirty="0">
                <a:latin typeface="system-ui"/>
              </a:rPr>
              <a:t>18 </a:t>
            </a:r>
            <a:r>
              <a:rPr lang="en-US" b="0" i="0" dirty="0">
                <a:latin typeface="system-ui"/>
              </a:rPr>
              <a:t>and all who heard it were amazed at what the shepherds said to them.</a:t>
            </a:r>
          </a:p>
          <a:p>
            <a:endParaRPr lang="en-US" dirty="0"/>
          </a:p>
        </p:txBody>
      </p:sp>
    </p:spTree>
    <p:extLst>
      <p:ext uri="{BB962C8B-B14F-4D97-AF65-F5344CB8AC3E}">
        <p14:creationId xmlns:p14="http://schemas.microsoft.com/office/powerpoint/2010/main" val="147685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DE095-872D-3EE2-A05F-A5EA7DE97491}"/>
              </a:ext>
            </a:extLst>
          </p:cNvPr>
          <p:cNvSpPr>
            <a:spLocks noGrp="1"/>
          </p:cNvSpPr>
          <p:nvPr>
            <p:ph type="title"/>
          </p:nvPr>
        </p:nvSpPr>
        <p:spPr/>
        <p:txBody>
          <a:bodyPr/>
          <a:lstStyle/>
          <a:p>
            <a:r>
              <a:rPr lang="en-US" dirty="0"/>
              <a:t>John 10:11-12</a:t>
            </a:r>
          </a:p>
        </p:txBody>
      </p:sp>
      <p:sp>
        <p:nvSpPr>
          <p:cNvPr id="3" name="Content Placeholder 2">
            <a:extLst>
              <a:ext uri="{FF2B5EF4-FFF2-40B4-BE49-F238E27FC236}">
                <a16:creationId xmlns:a16="http://schemas.microsoft.com/office/drawing/2014/main" xmlns="" id="{691AF489-4BF6-13B2-5C0A-5E156E0DDFE6}"/>
              </a:ext>
            </a:extLst>
          </p:cNvPr>
          <p:cNvSpPr>
            <a:spLocks noGrp="1"/>
          </p:cNvSpPr>
          <p:nvPr>
            <p:ph idx="1"/>
          </p:nvPr>
        </p:nvSpPr>
        <p:spPr/>
        <p:txBody>
          <a:bodyPr/>
          <a:lstStyle/>
          <a:p>
            <a:pPr marL="0" indent="0">
              <a:buNone/>
            </a:pPr>
            <a:r>
              <a:rPr lang="en-US" b="1" i="0" baseline="30000" dirty="0">
                <a:latin typeface="system-ui"/>
              </a:rPr>
              <a:t>11 </a:t>
            </a:r>
            <a:r>
              <a:rPr lang="en-US" b="0" i="0" dirty="0">
                <a:latin typeface="system-ui"/>
              </a:rPr>
              <a:t>“I am the good shepherd. The good shepherd lays down his life for the sheep. </a:t>
            </a:r>
            <a:r>
              <a:rPr lang="en-US" b="1" i="0" baseline="30000" dirty="0">
                <a:latin typeface="system-ui"/>
              </a:rPr>
              <a:t>12 </a:t>
            </a:r>
            <a:r>
              <a:rPr lang="en-US" b="0" i="0" dirty="0">
                <a:latin typeface="system-ui"/>
              </a:rPr>
              <a:t>The hired hand is not the shepherd and does not own the sheep. So when he sees the wolf coming, he abandons the sheep and runs away. Then the wolf attacks the flock and scatters it.</a:t>
            </a:r>
            <a:endParaRPr lang="en-US" dirty="0"/>
          </a:p>
        </p:txBody>
      </p:sp>
    </p:spTree>
    <p:extLst>
      <p:ext uri="{BB962C8B-B14F-4D97-AF65-F5344CB8AC3E}">
        <p14:creationId xmlns:p14="http://schemas.microsoft.com/office/powerpoint/2010/main" val="47291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80CC8-D7CF-1D00-265C-02FCF21DFB25}"/>
              </a:ext>
            </a:extLst>
          </p:cNvPr>
          <p:cNvSpPr>
            <a:spLocks noGrp="1"/>
          </p:cNvSpPr>
          <p:nvPr>
            <p:ph type="title"/>
          </p:nvPr>
        </p:nvSpPr>
        <p:spPr/>
        <p:txBody>
          <a:bodyPr/>
          <a:lstStyle/>
          <a:p>
            <a:r>
              <a:rPr lang="en-US" dirty="0"/>
              <a:t>John 10:13-15</a:t>
            </a:r>
          </a:p>
        </p:txBody>
      </p:sp>
      <p:sp>
        <p:nvSpPr>
          <p:cNvPr id="3" name="Content Placeholder 2">
            <a:extLst>
              <a:ext uri="{FF2B5EF4-FFF2-40B4-BE49-F238E27FC236}">
                <a16:creationId xmlns:a16="http://schemas.microsoft.com/office/drawing/2014/main" xmlns="" id="{750471FC-66B6-0010-90FC-9C1ECFE292A5}"/>
              </a:ext>
            </a:extLst>
          </p:cNvPr>
          <p:cNvSpPr>
            <a:spLocks noGrp="1"/>
          </p:cNvSpPr>
          <p:nvPr>
            <p:ph idx="1"/>
          </p:nvPr>
        </p:nvSpPr>
        <p:spPr/>
        <p:txBody>
          <a:bodyPr>
            <a:normAutofit lnSpcReduction="10000"/>
          </a:bodyPr>
          <a:lstStyle/>
          <a:p>
            <a:pPr marL="0" indent="0" algn="l">
              <a:buNone/>
            </a:pPr>
            <a:r>
              <a:rPr lang="en-US" b="1" i="0" baseline="30000" dirty="0">
                <a:latin typeface="system-ui"/>
              </a:rPr>
              <a:t>13 </a:t>
            </a:r>
            <a:r>
              <a:rPr lang="en-US" b="0" i="0" dirty="0">
                <a:latin typeface="system-ui"/>
              </a:rPr>
              <a:t>The man runs away because he is a hired hand and cares nothing for the sheep.</a:t>
            </a:r>
          </a:p>
          <a:p>
            <a:pPr marL="0" indent="0" algn="l">
              <a:buNone/>
            </a:pPr>
            <a:r>
              <a:rPr lang="en-US" b="1" i="0" baseline="30000" dirty="0">
                <a:latin typeface="system-ui"/>
              </a:rPr>
              <a:t>14 </a:t>
            </a:r>
            <a:r>
              <a:rPr lang="en-US" b="0" i="0" dirty="0">
                <a:latin typeface="system-ui"/>
              </a:rPr>
              <a:t>“I am the good shepherd; I know my sheep and my sheep know me— </a:t>
            </a:r>
            <a:r>
              <a:rPr lang="en-US" b="1" i="0" baseline="30000" dirty="0">
                <a:latin typeface="system-ui"/>
              </a:rPr>
              <a:t>15 </a:t>
            </a:r>
            <a:r>
              <a:rPr lang="en-US" b="0" i="0" dirty="0">
                <a:latin typeface="system-ui"/>
              </a:rPr>
              <a:t>just as the Father knows me and I know the Father—and I lay down my life for the sheep.</a:t>
            </a:r>
          </a:p>
        </p:txBody>
      </p:sp>
    </p:spTree>
    <p:extLst>
      <p:ext uri="{BB962C8B-B14F-4D97-AF65-F5344CB8AC3E}">
        <p14:creationId xmlns:p14="http://schemas.microsoft.com/office/powerpoint/2010/main" val="214614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73B06-E580-DC5D-A9A3-8284E759164F}"/>
              </a:ext>
            </a:extLst>
          </p:cNvPr>
          <p:cNvSpPr>
            <a:spLocks noGrp="1"/>
          </p:cNvSpPr>
          <p:nvPr>
            <p:ph type="title"/>
          </p:nvPr>
        </p:nvSpPr>
        <p:spPr/>
        <p:txBody>
          <a:bodyPr/>
          <a:lstStyle/>
          <a:p>
            <a:r>
              <a:rPr lang="en-US" dirty="0"/>
              <a:t>John 10:16</a:t>
            </a:r>
          </a:p>
        </p:txBody>
      </p:sp>
      <p:sp>
        <p:nvSpPr>
          <p:cNvPr id="3" name="Content Placeholder 2">
            <a:extLst>
              <a:ext uri="{FF2B5EF4-FFF2-40B4-BE49-F238E27FC236}">
                <a16:creationId xmlns:a16="http://schemas.microsoft.com/office/drawing/2014/main" xmlns="" id="{08145612-EF3E-92C1-FB23-A2D2CDC91404}"/>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I have other sheep that are not of this sheep pen. I must bring them also. They too will listen to my voice, and there shall be one flock and one shepherd. </a:t>
            </a:r>
            <a:endParaRPr lang="en-US" dirty="0"/>
          </a:p>
        </p:txBody>
      </p:sp>
    </p:spTree>
    <p:extLst>
      <p:ext uri="{BB962C8B-B14F-4D97-AF65-F5344CB8AC3E}">
        <p14:creationId xmlns:p14="http://schemas.microsoft.com/office/powerpoint/2010/main" val="339150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4:2</a:t>
            </a:r>
            <a:endParaRPr lang="en-US" dirty="0"/>
          </a:p>
        </p:txBody>
      </p:sp>
      <p:sp>
        <p:nvSpPr>
          <p:cNvPr id="3" name="Content Placeholder 2"/>
          <p:cNvSpPr>
            <a:spLocks noGrp="1"/>
          </p:cNvSpPr>
          <p:nvPr>
            <p:ph idx="1"/>
          </p:nvPr>
        </p:nvSpPr>
        <p:spPr/>
        <p:txBody>
          <a:bodyPr/>
          <a:lstStyle/>
          <a:p>
            <a:pPr marL="0" indent="0">
              <a:buNone/>
            </a:pPr>
            <a:r>
              <a:rPr lang="en-US" b="1" baseline="30000" dirty="0" smtClean="0"/>
              <a:t>2</a:t>
            </a:r>
            <a:r>
              <a:rPr lang="en-US" b="1" baseline="30000" dirty="0"/>
              <a:t> </a:t>
            </a:r>
            <a:r>
              <a:rPr lang="en-US" dirty="0"/>
              <a:t>And again, she bore his brother Abel. Now Abel was a keeper of sheep, and Cain a worker of the ground.</a:t>
            </a:r>
            <a:endParaRPr lang="en-US" dirty="0"/>
          </a:p>
        </p:txBody>
      </p:sp>
    </p:spTree>
    <p:extLst>
      <p:ext uri="{BB962C8B-B14F-4D97-AF65-F5344CB8AC3E}">
        <p14:creationId xmlns:p14="http://schemas.microsoft.com/office/powerpoint/2010/main" val="325419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854B2-124F-4D0C-1570-B30DE735CFD4}"/>
              </a:ext>
            </a:extLst>
          </p:cNvPr>
          <p:cNvSpPr>
            <a:spLocks noGrp="1"/>
          </p:cNvSpPr>
          <p:nvPr>
            <p:ph type="title"/>
          </p:nvPr>
        </p:nvSpPr>
        <p:spPr/>
        <p:txBody>
          <a:bodyPr/>
          <a:lstStyle/>
          <a:p>
            <a:r>
              <a:rPr lang="en-US" dirty="0"/>
              <a:t>Hebrews 13:20-21</a:t>
            </a:r>
          </a:p>
        </p:txBody>
      </p:sp>
      <p:sp>
        <p:nvSpPr>
          <p:cNvPr id="3" name="Content Placeholder 2">
            <a:extLst>
              <a:ext uri="{FF2B5EF4-FFF2-40B4-BE49-F238E27FC236}">
                <a16:creationId xmlns:a16="http://schemas.microsoft.com/office/drawing/2014/main" xmlns="" id="{49B776C9-053F-2D6F-1903-B645C90F1BD5}"/>
              </a:ext>
            </a:extLst>
          </p:cNvPr>
          <p:cNvSpPr>
            <a:spLocks noGrp="1"/>
          </p:cNvSpPr>
          <p:nvPr>
            <p:ph idx="1"/>
          </p:nvPr>
        </p:nvSpPr>
        <p:spPr>
          <a:xfrm>
            <a:off x="628650" y="1521354"/>
            <a:ext cx="7886700" cy="4039997"/>
          </a:xfrm>
        </p:spPr>
        <p:txBody>
          <a:bodyPr>
            <a:normAutofit lnSpcReduction="10000"/>
          </a:bodyPr>
          <a:lstStyle/>
          <a:p>
            <a:pPr marL="0" indent="0">
              <a:buNone/>
            </a:pPr>
            <a:r>
              <a:rPr lang="en-US" b="1" i="0" baseline="30000" dirty="0">
                <a:latin typeface="system-ui"/>
              </a:rPr>
              <a:t>20 </a:t>
            </a:r>
            <a:r>
              <a:rPr lang="en-US" b="0" i="0" dirty="0">
                <a:latin typeface="system-ui"/>
              </a:rPr>
              <a:t>Now may the God of peace, who through the blood of the eternal covenant brought back from the dead our Lord Jesus, that great Shepherd of the sheep, </a:t>
            </a:r>
            <a:r>
              <a:rPr lang="en-US" b="1" i="0" baseline="30000" dirty="0">
                <a:latin typeface="system-ui"/>
              </a:rPr>
              <a:t>21 </a:t>
            </a:r>
            <a:r>
              <a:rPr lang="en-US" b="0" i="0" dirty="0">
                <a:latin typeface="system-ui"/>
              </a:rPr>
              <a:t>equip you with everything good for doing his will, and may he work in us what is pleasing to him, through Jesus Christ, to whom be glory for ever and ever. Amen.</a:t>
            </a:r>
            <a:endParaRPr lang="en-US" dirty="0"/>
          </a:p>
        </p:txBody>
      </p:sp>
    </p:spTree>
    <p:extLst>
      <p:ext uri="{BB962C8B-B14F-4D97-AF65-F5344CB8AC3E}">
        <p14:creationId xmlns:p14="http://schemas.microsoft.com/office/powerpoint/2010/main" val="384575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381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ACE9F-A078-124F-0CEC-C582937A7A65}"/>
              </a:ext>
            </a:extLst>
          </p:cNvPr>
          <p:cNvSpPr>
            <a:spLocks noGrp="1"/>
          </p:cNvSpPr>
          <p:nvPr>
            <p:ph type="title"/>
          </p:nvPr>
        </p:nvSpPr>
        <p:spPr/>
        <p:txBody>
          <a:bodyPr/>
          <a:lstStyle/>
          <a:p>
            <a:r>
              <a:rPr lang="en-US" dirty="0"/>
              <a:t>Genesis 13:5-6</a:t>
            </a:r>
          </a:p>
        </p:txBody>
      </p:sp>
      <p:sp>
        <p:nvSpPr>
          <p:cNvPr id="3" name="Content Placeholder 2">
            <a:extLst>
              <a:ext uri="{FF2B5EF4-FFF2-40B4-BE49-F238E27FC236}">
                <a16:creationId xmlns:a16="http://schemas.microsoft.com/office/drawing/2014/main" xmlns="" id="{479BBE5E-A5F4-6366-5C5D-3FA92982786F}"/>
              </a:ext>
            </a:extLst>
          </p:cNvPr>
          <p:cNvSpPr>
            <a:spLocks noGrp="1"/>
          </p:cNvSpPr>
          <p:nvPr>
            <p:ph idx="1"/>
          </p:nvPr>
        </p:nvSpPr>
        <p:spPr/>
        <p:txBody>
          <a:bodyPr/>
          <a:lstStyle/>
          <a:p>
            <a:pPr marL="0" indent="0">
              <a:buNone/>
            </a:pPr>
            <a:r>
              <a:rPr lang="en-US" b="1" i="0" baseline="30000" dirty="0">
                <a:latin typeface="system-ui"/>
              </a:rPr>
              <a:t>5 </a:t>
            </a:r>
            <a:r>
              <a:rPr lang="en-US" b="0" i="0" dirty="0">
                <a:latin typeface="system-ui"/>
              </a:rPr>
              <a:t>Now Lot, who was moving about with Abram, also had flocks and herds and tents. </a:t>
            </a:r>
            <a:r>
              <a:rPr lang="en-US" b="1" i="0" baseline="30000" dirty="0">
                <a:latin typeface="system-ui"/>
              </a:rPr>
              <a:t>6 </a:t>
            </a:r>
            <a:r>
              <a:rPr lang="en-US" b="0" i="0" dirty="0">
                <a:latin typeface="system-ui"/>
              </a:rPr>
              <a:t>But the land could not support them while they stayed together, for their possessions were so great that they were not able to stay together. </a:t>
            </a:r>
            <a:endParaRPr lang="en-US" dirty="0"/>
          </a:p>
        </p:txBody>
      </p:sp>
    </p:spTree>
    <p:extLst>
      <p:ext uri="{BB962C8B-B14F-4D97-AF65-F5344CB8AC3E}">
        <p14:creationId xmlns:p14="http://schemas.microsoft.com/office/powerpoint/2010/main" val="109670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7A6D7-EB32-AF10-3FBE-588CD4B431C2}"/>
              </a:ext>
            </a:extLst>
          </p:cNvPr>
          <p:cNvSpPr>
            <a:spLocks noGrp="1"/>
          </p:cNvSpPr>
          <p:nvPr>
            <p:ph type="title"/>
          </p:nvPr>
        </p:nvSpPr>
        <p:spPr/>
        <p:txBody>
          <a:bodyPr/>
          <a:lstStyle/>
          <a:p>
            <a:r>
              <a:rPr lang="en-US" dirty="0"/>
              <a:t>Genesis 29:9-11</a:t>
            </a:r>
          </a:p>
        </p:txBody>
      </p:sp>
      <p:sp>
        <p:nvSpPr>
          <p:cNvPr id="3" name="Content Placeholder 2">
            <a:extLst>
              <a:ext uri="{FF2B5EF4-FFF2-40B4-BE49-F238E27FC236}">
                <a16:creationId xmlns:a16="http://schemas.microsoft.com/office/drawing/2014/main" xmlns="" id="{6633FA46-1256-44FB-C0C6-8952BB726296}"/>
              </a:ext>
            </a:extLst>
          </p:cNvPr>
          <p:cNvSpPr>
            <a:spLocks noGrp="1"/>
          </p:cNvSpPr>
          <p:nvPr>
            <p:ph idx="1"/>
          </p:nvPr>
        </p:nvSpPr>
        <p:spPr/>
        <p:txBody>
          <a:bodyPr>
            <a:normAutofit lnSpcReduction="10000"/>
          </a:bodyPr>
          <a:lstStyle/>
          <a:p>
            <a:pPr marL="0" indent="0">
              <a:buNone/>
            </a:pPr>
            <a:r>
              <a:rPr lang="en-US" b="1" i="0" baseline="30000" dirty="0">
                <a:effectLst/>
                <a:latin typeface="system-ui"/>
              </a:rPr>
              <a:t>9 </a:t>
            </a:r>
            <a:r>
              <a:rPr lang="en-US" b="0" i="0" dirty="0">
                <a:effectLst/>
                <a:latin typeface="system-ui"/>
              </a:rPr>
              <a:t>While he was still talking with them, Rachel came with her father’s sheep, for she was a shepherd. </a:t>
            </a:r>
            <a:r>
              <a:rPr lang="en-US" b="1" i="0" baseline="30000" dirty="0">
                <a:effectLst/>
                <a:latin typeface="system-ui"/>
              </a:rPr>
              <a:t>10 </a:t>
            </a:r>
            <a:r>
              <a:rPr lang="en-US" b="0" i="0" dirty="0">
                <a:effectLst/>
                <a:latin typeface="system-ui"/>
              </a:rPr>
              <a:t>When Jacob saw Rachel daughter of his uncle Laban, and Laban’s sheep, he went over and rolled the stone away from the mouth of the well and watered his uncle’s sheep. </a:t>
            </a:r>
            <a:r>
              <a:rPr lang="en-US" b="1" i="0" baseline="30000" dirty="0">
                <a:effectLst/>
                <a:latin typeface="system-ui"/>
              </a:rPr>
              <a:t>11 </a:t>
            </a:r>
            <a:r>
              <a:rPr lang="en-US" b="0" i="0" dirty="0">
                <a:effectLst/>
                <a:latin typeface="system-ui"/>
              </a:rPr>
              <a:t>Then Jacob kissed Rachel and began to weep aloud.</a:t>
            </a:r>
            <a:endParaRPr lang="en-US" dirty="0"/>
          </a:p>
        </p:txBody>
      </p:sp>
    </p:spTree>
    <p:extLst>
      <p:ext uri="{BB962C8B-B14F-4D97-AF65-F5344CB8AC3E}">
        <p14:creationId xmlns:p14="http://schemas.microsoft.com/office/powerpoint/2010/main" val="41202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8AF3B-B236-4E44-BE96-ABF2243E1CB7}"/>
              </a:ext>
            </a:extLst>
          </p:cNvPr>
          <p:cNvSpPr>
            <a:spLocks noGrp="1"/>
          </p:cNvSpPr>
          <p:nvPr>
            <p:ph type="title"/>
          </p:nvPr>
        </p:nvSpPr>
        <p:spPr/>
        <p:txBody>
          <a:bodyPr/>
          <a:lstStyle/>
          <a:p>
            <a:r>
              <a:rPr lang="en-US" dirty="0"/>
              <a:t>Exodus 2:15-17</a:t>
            </a:r>
          </a:p>
        </p:txBody>
      </p:sp>
      <p:sp>
        <p:nvSpPr>
          <p:cNvPr id="3" name="Content Placeholder 2">
            <a:extLst>
              <a:ext uri="{FF2B5EF4-FFF2-40B4-BE49-F238E27FC236}">
                <a16:creationId xmlns:a16="http://schemas.microsoft.com/office/drawing/2014/main" xmlns="" id="{B4D044D1-99E0-55CF-6552-BBD7ADA52D45}"/>
              </a:ext>
            </a:extLst>
          </p:cNvPr>
          <p:cNvSpPr>
            <a:spLocks noGrp="1"/>
          </p:cNvSpPr>
          <p:nvPr>
            <p:ph idx="1"/>
          </p:nvPr>
        </p:nvSpPr>
        <p:spPr/>
        <p:txBody>
          <a:bodyPr>
            <a:normAutofit fontScale="92500" lnSpcReduction="10000"/>
          </a:bodyPr>
          <a:lstStyle/>
          <a:p>
            <a:pPr marL="0" indent="0">
              <a:buNone/>
            </a:pPr>
            <a:r>
              <a:rPr lang="en-US" b="1" i="0" baseline="30000" dirty="0">
                <a:effectLst/>
                <a:latin typeface="system-ui"/>
              </a:rPr>
              <a:t>15 </a:t>
            </a:r>
            <a:r>
              <a:rPr lang="en-US" b="0" i="0" dirty="0">
                <a:effectLst/>
                <a:latin typeface="system-ui"/>
              </a:rPr>
              <a:t>When Pharaoh heard of this, he tried to kill Moses, but Moses fled from Pharaoh and went to live in Midian, where he sat down by a well. </a:t>
            </a:r>
            <a:r>
              <a:rPr lang="en-US" b="1" i="0" baseline="30000" dirty="0">
                <a:effectLst/>
                <a:latin typeface="system-ui"/>
              </a:rPr>
              <a:t>16 </a:t>
            </a:r>
            <a:r>
              <a:rPr lang="en-US" b="0" i="0" dirty="0">
                <a:effectLst/>
                <a:latin typeface="system-ui"/>
              </a:rPr>
              <a:t>Now a priest of Midian had seven daughters, and they came to draw water and fill the troughs to water their father’s flock. </a:t>
            </a:r>
            <a:r>
              <a:rPr lang="en-US" b="1" i="0" baseline="30000" dirty="0">
                <a:effectLst/>
                <a:latin typeface="system-ui"/>
              </a:rPr>
              <a:t>17 </a:t>
            </a:r>
            <a:r>
              <a:rPr lang="en-US" b="0" i="0" dirty="0">
                <a:effectLst/>
                <a:latin typeface="system-ui"/>
              </a:rPr>
              <a:t>Some shepherds came along and drove them away, but Moses got up and came to their rescue and watered their flock.</a:t>
            </a:r>
            <a:endParaRPr lang="en-US" dirty="0"/>
          </a:p>
        </p:txBody>
      </p:sp>
    </p:spTree>
    <p:extLst>
      <p:ext uri="{BB962C8B-B14F-4D97-AF65-F5344CB8AC3E}">
        <p14:creationId xmlns:p14="http://schemas.microsoft.com/office/powerpoint/2010/main" val="113043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98DE9-73BB-D94A-9534-3B0C59264B4B}"/>
              </a:ext>
            </a:extLst>
          </p:cNvPr>
          <p:cNvSpPr>
            <a:spLocks noGrp="1"/>
          </p:cNvSpPr>
          <p:nvPr>
            <p:ph type="title"/>
          </p:nvPr>
        </p:nvSpPr>
        <p:spPr/>
        <p:txBody>
          <a:bodyPr/>
          <a:lstStyle/>
          <a:p>
            <a:r>
              <a:rPr lang="en-US" dirty="0"/>
              <a:t>Exodus 3:1-2</a:t>
            </a:r>
          </a:p>
        </p:txBody>
      </p:sp>
      <p:sp>
        <p:nvSpPr>
          <p:cNvPr id="3" name="Content Placeholder 2">
            <a:extLst>
              <a:ext uri="{FF2B5EF4-FFF2-40B4-BE49-F238E27FC236}">
                <a16:creationId xmlns:a16="http://schemas.microsoft.com/office/drawing/2014/main" xmlns="" id="{99D27C4D-04E2-26C2-0AC8-7032D4ADB123}"/>
              </a:ext>
            </a:extLst>
          </p:cNvPr>
          <p:cNvSpPr>
            <a:spLocks noGrp="1"/>
          </p:cNvSpPr>
          <p:nvPr>
            <p:ph idx="1"/>
          </p:nvPr>
        </p:nvSpPr>
        <p:spPr/>
        <p:txBody>
          <a:bodyPr>
            <a:normAutofit lnSpcReduction="10000"/>
          </a:bodyPr>
          <a:lstStyle/>
          <a:p>
            <a:pPr marL="0" indent="0">
              <a:buNone/>
            </a:pPr>
            <a:r>
              <a:rPr lang="en-US" b="0" i="0" dirty="0">
                <a:latin typeface="system-ui"/>
              </a:rPr>
              <a:t>Now Moses was tending the flock of Jethro his father-in-law, the priest of Midian, and he led the flock to the far side of the wilderness and came to Horeb, the mountain of God. </a:t>
            </a:r>
            <a:r>
              <a:rPr lang="en-US" b="1" i="0" baseline="30000" dirty="0">
                <a:latin typeface="system-ui"/>
              </a:rPr>
              <a:t>2 </a:t>
            </a:r>
            <a:r>
              <a:rPr lang="en-US" b="0" i="0" dirty="0">
                <a:latin typeface="system-ui"/>
              </a:rPr>
              <a:t>There the angel of the </a:t>
            </a:r>
            <a:r>
              <a:rPr lang="en-US" b="0" i="0" cap="small" dirty="0">
                <a:latin typeface="system-ui"/>
              </a:rPr>
              <a:t>Lord</a:t>
            </a:r>
            <a:r>
              <a:rPr lang="en-US" b="0" i="0" dirty="0">
                <a:latin typeface="system-ui"/>
              </a:rPr>
              <a:t> appeared to him in flames of fire from within a bush. Moses saw that though the bush was on fire it did not burn up.</a:t>
            </a:r>
            <a:endParaRPr lang="en-US" dirty="0"/>
          </a:p>
        </p:txBody>
      </p:sp>
    </p:spTree>
    <p:extLst>
      <p:ext uri="{BB962C8B-B14F-4D97-AF65-F5344CB8AC3E}">
        <p14:creationId xmlns:p14="http://schemas.microsoft.com/office/powerpoint/2010/main" val="321017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C85EB-4191-69B6-F139-228A39ABFA00}"/>
              </a:ext>
            </a:extLst>
          </p:cNvPr>
          <p:cNvSpPr>
            <a:spLocks noGrp="1"/>
          </p:cNvSpPr>
          <p:nvPr>
            <p:ph type="title"/>
          </p:nvPr>
        </p:nvSpPr>
        <p:spPr/>
        <p:txBody>
          <a:bodyPr/>
          <a:lstStyle/>
          <a:p>
            <a:r>
              <a:rPr lang="en-US" dirty="0"/>
              <a:t>Numbers 32:1-2</a:t>
            </a:r>
          </a:p>
        </p:txBody>
      </p:sp>
      <p:sp>
        <p:nvSpPr>
          <p:cNvPr id="3" name="Content Placeholder 2">
            <a:extLst>
              <a:ext uri="{FF2B5EF4-FFF2-40B4-BE49-F238E27FC236}">
                <a16:creationId xmlns:a16="http://schemas.microsoft.com/office/drawing/2014/main" xmlns="" id="{02857D83-16F7-CC14-77A1-F2207536914E}"/>
              </a:ext>
            </a:extLst>
          </p:cNvPr>
          <p:cNvSpPr>
            <a:spLocks noGrp="1"/>
          </p:cNvSpPr>
          <p:nvPr>
            <p:ph idx="1"/>
          </p:nvPr>
        </p:nvSpPr>
        <p:spPr/>
        <p:txBody>
          <a:bodyPr/>
          <a:lstStyle/>
          <a:p>
            <a:pPr marL="0" indent="0">
              <a:buNone/>
            </a:pPr>
            <a:r>
              <a:rPr lang="en-US" b="0" i="0" dirty="0">
                <a:latin typeface="system-ui"/>
              </a:rPr>
              <a:t>The </a:t>
            </a:r>
            <a:r>
              <a:rPr lang="en-US" b="0" i="0" dirty="0" err="1">
                <a:latin typeface="system-ui"/>
              </a:rPr>
              <a:t>Reubenites</a:t>
            </a:r>
            <a:r>
              <a:rPr lang="en-US" b="0" i="0" dirty="0">
                <a:latin typeface="system-ui"/>
              </a:rPr>
              <a:t> and Gadites, who had very large herds and flocks, saw that the lands of </a:t>
            </a:r>
            <a:r>
              <a:rPr lang="en-US" b="0" i="0" dirty="0" err="1">
                <a:latin typeface="system-ui"/>
              </a:rPr>
              <a:t>Jazer</a:t>
            </a:r>
            <a:r>
              <a:rPr lang="en-US" b="0" i="0" dirty="0">
                <a:latin typeface="system-ui"/>
              </a:rPr>
              <a:t> and Gilead were suitable for livestock. </a:t>
            </a:r>
            <a:r>
              <a:rPr lang="en-US" b="1" i="0" baseline="30000" dirty="0">
                <a:latin typeface="system-ui"/>
              </a:rPr>
              <a:t>2 </a:t>
            </a:r>
            <a:r>
              <a:rPr lang="en-US" b="0" i="0" dirty="0">
                <a:latin typeface="system-ui"/>
              </a:rPr>
              <a:t>So they came to Moses and Eleazar the priest and to the leaders of the community…</a:t>
            </a:r>
            <a:endParaRPr lang="en-US" dirty="0"/>
          </a:p>
        </p:txBody>
      </p:sp>
    </p:spTree>
    <p:extLst>
      <p:ext uri="{BB962C8B-B14F-4D97-AF65-F5344CB8AC3E}">
        <p14:creationId xmlns:p14="http://schemas.microsoft.com/office/powerpoint/2010/main" val="290730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6AE07-414F-FFB2-08A2-64FB51EFD9B4}"/>
              </a:ext>
            </a:extLst>
          </p:cNvPr>
          <p:cNvSpPr>
            <a:spLocks noGrp="1"/>
          </p:cNvSpPr>
          <p:nvPr>
            <p:ph type="title"/>
          </p:nvPr>
        </p:nvSpPr>
        <p:spPr/>
        <p:txBody>
          <a:bodyPr/>
          <a:lstStyle/>
          <a:p>
            <a:r>
              <a:rPr lang="en-US" dirty="0"/>
              <a:t>I Samuel 16:10-11</a:t>
            </a:r>
          </a:p>
        </p:txBody>
      </p:sp>
      <p:sp>
        <p:nvSpPr>
          <p:cNvPr id="3" name="Content Placeholder 2">
            <a:extLst>
              <a:ext uri="{FF2B5EF4-FFF2-40B4-BE49-F238E27FC236}">
                <a16:creationId xmlns:a16="http://schemas.microsoft.com/office/drawing/2014/main" xmlns="" id="{1EC80B6F-DBD9-BB34-C895-8409591CE9D2}"/>
              </a:ext>
            </a:extLst>
          </p:cNvPr>
          <p:cNvSpPr>
            <a:spLocks noGrp="1"/>
          </p:cNvSpPr>
          <p:nvPr>
            <p:ph idx="1"/>
          </p:nvPr>
        </p:nvSpPr>
        <p:spPr/>
        <p:txBody>
          <a:bodyPr>
            <a:normAutofit fontScale="92500" lnSpcReduction="10000"/>
          </a:bodyPr>
          <a:lstStyle/>
          <a:p>
            <a:pPr marL="0" indent="0" algn="l">
              <a:buNone/>
            </a:pPr>
            <a:r>
              <a:rPr lang="en-US" b="1" i="0" baseline="30000" dirty="0">
                <a:latin typeface="system-ui"/>
              </a:rPr>
              <a:t>10 </a:t>
            </a:r>
            <a:r>
              <a:rPr lang="en-US" b="0" i="0" dirty="0">
                <a:latin typeface="system-ui"/>
              </a:rPr>
              <a:t>Jesse had seven of his sons pass before Samuel, but Samuel said to him, “The </a:t>
            </a:r>
            <a:r>
              <a:rPr lang="en-US" b="0" i="0" cap="small" dirty="0">
                <a:latin typeface="system-ui"/>
              </a:rPr>
              <a:t>Lord</a:t>
            </a:r>
            <a:r>
              <a:rPr lang="en-US" b="0" i="0" dirty="0">
                <a:latin typeface="system-ui"/>
              </a:rPr>
              <a:t> has not chosen these.” </a:t>
            </a:r>
            <a:r>
              <a:rPr lang="en-US" b="1" i="0" baseline="30000" dirty="0">
                <a:latin typeface="system-ui"/>
              </a:rPr>
              <a:t>11 </a:t>
            </a:r>
            <a:r>
              <a:rPr lang="en-US" b="0" i="0" dirty="0">
                <a:latin typeface="system-ui"/>
              </a:rPr>
              <a:t>So he asked Jesse, “Are these all the sons you have?”</a:t>
            </a:r>
          </a:p>
          <a:p>
            <a:pPr marL="0" indent="0" algn="l">
              <a:buNone/>
            </a:pPr>
            <a:r>
              <a:rPr lang="en-US" b="0" i="0" dirty="0">
                <a:latin typeface="system-ui"/>
              </a:rPr>
              <a:t>“There is still the youngest,” Jesse answered. “He is tending the sheep.”</a:t>
            </a:r>
          </a:p>
          <a:p>
            <a:pPr marL="0" indent="0" algn="l">
              <a:buNone/>
            </a:pPr>
            <a:r>
              <a:rPr lang="en-US" b="0" i="0" dirty="0">
                <a:latin typeface="system-ui"/>
              </a:rPr>
              <a:t>Samuel said, “Send for him; we will not sit down until he arrives.”</a:t>
            </a:r>
          </a:p>
          <a:p>
            <a:endParaRPr lang="en-US" dirty="0"/>
          </a:p>
        </p:txBody>
      </p:sp>
    </p:spTree>
    <p:extLst>
      <p:ext uri="{BB962C8B-B14F-4D97-AF65-F5344CB8AC3E}">
        <p14:creationId xmlns:p14="http://schemas.microsoft.com/office/powerpoint/2010/main" val="150312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192F9A-C28D-D480-6DD5-1D8C0CC7048D}"/>
              </a:ext>
            </a:extLst>
          </p:cNvPr>
          <p:cNvSpPr>
            <a:spLocks noGrp="1"/>
          </p:cNvSpPr>
          <p:nvPr>
            <p:ph type="title"/>
          </p:nvPr>
        </p:nvSpPr>
        <p:spPr/>
        <p:txBody>
          <a:bodyPr/>
          <a:lstStyle/>
          <a:p>
            <a:r>
              <a:rPr lang="en-US" dirty="0"/>
              <a:t>I Kings 22:17-18</a:t>
            </a:r>
          </a:p>
        </p:txBody>
      </p:sp>
      <p:sp>
        <p:nvSpPr>
          <p:cNvPr id="3" name="Content Placeholder 2">
            <a:extLst>
              <a:ext uri="{FF2B5EF4-FFF2-40B4-BE49-F238E27FC236}">
                <a16:creationId xmlns:a16="http://schemas.microsoft.com/office/drawing/2014/main" xmlns="" id="{5F71E6CE-198D-4004-909A-9973C5EBEABA}"/>
              </a:ext>
            </a:extLst>
          </p:cNvPr>
          <p:cNvSpPr>
            <a:spLocks noGrp="1"/>
          </p:cNvSpPr>
          <p:nvPr>
            <p:ph idx="1"/>
          </p:nvPr>
        </p:nvSpPr>
        <p:spPr/>
        <p:txBody>
          <a:bodyPr>
            <a:normAutofit lnSpcReduction="10000"/>
          </a:bodyPr>
          <a:lstStyle/>
          <a:p>
            <a:pPr marL="0" indent="0" algn="l">
              <a:buNone/>
            </a:pPr>
            <a:r>
              <a:rPr lang="en-US" b="1" i="0" baseline="30000" dirty="0">
                <a:latin typeface="system-ui"/>
              </a:rPr>
              <a:t>17 </a:t>
            </a:r>
            <a:r>
              <a:rPr lang="en-US" b="0" i="0" dirty="0">
                <a:latin typeface="system-ui"/>
              </a:rPr>
              <a:t>Then Micaiah answered, “I saw all Israel scattered on the hills like sheep without a shepherd, and the </a:t>
            </a:r>
            <a:r>
              <a:rPr lang="en-US" b="0" i="0" cap="small" dirty="0">
                <a:latin typeface="system-ui"/>
              </a:rPr>
              <a:t>Lord</a:t>
            </a:r>
            <a:r>
              <a:rPr lang="en-US" b="0" i="0" dirty="0">
                <a:latin typeface="system-ui"/>
              </a:rPr>
              <a:t> said, ‘These people have no master. Let each one go home in peace.’”</a:t>
            </a:r>
          </a:p>
          <a:p>
            <a:pPr marL="0" indent="0" algn="l">
              <a:buNone/>
            </a:pPr>
            <a:r>
              <a:rPr lang="en-US" b="1" i="0" baseline="30000" dirty="0">
                <a:latin typeface="system-ui"/>
              </a:rPr>
              <a:t>18 </a:t>
            </a:r>
            <a:r>
              <a:rPr lang="en-US" b="0" i="0" dirty="0">
                <a:latin typeface="system-ui"/>
              </a:rPr>
              <a:t>The king of Israel said to Jehoshaphat, “Didn’t I tell you that he never prophesies anything good about me, but only bad?”</a:t>
            </a:r>
          </a:p>
          <a:p>
            <a:endParaRPr lang="en-US" dirty="0"/>
          </a:p>
        </p:txBody>
      </p:sp>
    </p:spTree>
    <p:extLst>
      <p:ext uri="{BB962C8B-B14F-4D97-AF65-F5344CB8AC3E}">
        <p14:creationId xmlns:p14="http://schemas.microsoft.com/office/powerpoint/2010/main" val="35029438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30230</TotalTime>
  <Words>82</Words>
  <Application>Microsoft Office PowerPoint</Application>
  <PresentationFormat>On-screen Show (16:10)</PresentationFormat>
  <Paragraphs>45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Gabriola</vt:lpstr>
      <vt:lpstr>system-ui</vt:lpstr>
      <vt:lpstr>1_Office Theme</vt:lpstr>
      <vt:lpstr>The Shepherd</vt:lpstr>
      <vt:lpstr>Genesis 4:2</vt:lpstr>
      <vt:lpstr>Genesis 13:5-6</vt:lpstr>
      <vt:lpstr>Genesis 29:9-11</vt:lpstr>
      <vt:lpstr>Exodus 2:15-17</vt:lpstr>
      <vt:lpstr>Exodus 3:1-2</vt:lpstr>
      <vt:lpstr>Numbers 32:1-2</vt:lpstr>
      <vt:lpstr>I Samuel 16:10-11</vt:lpstr>
      <vt:lpstr>I Kings 22:17-18</vt:lpstr>
      <vt:lpstr>Isaiah 53:6</vt:lpstr>
      <vt:lpstr>Micah 5:4</vt:lpstr>
      <vt:lpstr>Luke 2:8-9</vt:lpstr>
      <vt:lpstr>Luke 2:10-12</vt:lpstr>
      <vt:lpstr>Luke 2:13-14</vt:lpstr>
      <vt:lpstr>Luke 2:15</vt:lpstr>
      <vt:lpstr>Luke 2:16-18</vt:lpstr>
      <vt:lpstr>John 10:11-12</vt:lpstr>
      <vt:lpstr>John 10:13-15</vt:lpstr>
      <vt:lpstr>John 10:16</vt:lpstr>
      <vt:lpstr>Hebrews 13:20-21</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382</cp:revision>
  <cp:lastPrinted>2022-12-04T04:25:06Z</cp:lastPrinted>
  <dcterms:created xsi:type="dcterms:W3CDTF">2019-11-30T18:05:49Z</dcterms:created>
  <dcterms:modified xsi:type="dcterms:W3CDTF">2022-12-18T04:51:07Z</dcterms:modified>
</cp:coreProperties>
</file>