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2"/>
  </p:handoutMasterIdLst>
  <p:sldIdLst>
    <p:sldId id="256" r:id="rId2"/>
    <p:sldId id="445" r:id="rId3"/>
    <p:sldId id="476" r:id="rId4"/>
    <p:sldId id="456" r:id="rId5"/>
    <p:sldId id="469" r:id="rId6"/>
    <p:sldId id="470" r:id="rId7"/>
    <p:sldId id="463" r:id="rId8"/>
    <p:sldId id="464" r:id="rId9"/>
    <p:sldId id="465" r:id="rId10"/>
    <p:sldId id="466" r:id="rId11"/>
    <p:sldId id="467" r:id="rId12"/>
    <p:sldId id="468" r:id="rId13"/>
    <p:sldId id="471" r:id="rId14"/>
    <p:sldId id="473" r:id="rId15"/>
    <p:sldId id="472" r:id="rId16"/>
    <p:sldId id="474" r:id="rId17"/>
    <p:sldId id="475" r:id="rId18"/>
    <p:sldId id="462" r:id="rId19"/>
    <p:sldId id="446" r:id="rId20"/>
    <p:sldId id="259" r:id="rId21"/>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8BCFFE15-7165-4C89-A77B-42A311CB221F}"/>
    <pc:docChg chg="modSld modMainMaster">
      <pc:chgData name="David George" userId="00d1e6794cfa9047" providerId="LiveId" clId="{8BCFFE15-7165-4C89-A77B-42A311CB221F}" dt="2022-08-07T16:00:00.601" v="56"/>
      <pc:docMkLst>
        <pc:docMk/>
      </pc:docMkLst>
      <pc:sldChg chg="modSp mod setBg">
        <pc:chgData name="David George" userId="00d1e6794cfa9047" providerId="LiveId" clId="{8BCFFE15-7165-4C89-A77B-42A311CB221F}" dt="2022-08-07T16:00:00.601" v="56"/>
        <pc:sldMkLst>
          <pc:docMk/>
          <pc:sldMk cId="3625894417" sldId="256"/>
        </pc:sldMkLst>
        <pc:spChg chg="mod">
          <ac:chgData name="David George" userId="00d1e6794cfa9047" providerId="LiveId" clId="{8BCFFE15-7165-4C89-A77B-42A311CB221F}" dt="2022-08-07T14:28:13.454" v="24" actId="20577"/>
          <ac:spMkLst>
            <pc:docMk/>
            <pc:sldMk cId="3625894417" sldId="256"/>
            <ac:spMk id="2" creationId="{00000000-0000-0000-0000-000000000000}"/>
          </ac:spMkLst>
        </pc:spChg>
      </pc:sldChg>
      <pc:sldChg chg="setBg">
        <pc:chgData name="David George" userId="00d1e6794cfa9047" providerId="LiveId" clId="{8BCFFE15-7165-4C89-A77B-42A311CB221F}" dt="2022-08-07T14:43:41.873" v="54"/>
        <pc:sldMkLst>
          <pc:docMk/>
          <pc:sldMk cId="1846884673" sldId="413"/>
        </pc:sldMkLst>
      </pc:sldChg>
      <pc:sldChg chg="setBg">
        <pc:chgData name="David George" userId="00d1e6794cfa9047" providerId="LiveId" clId="{8BCFFE15-7165-4C89-A77B-42A311CB221F}" dt="2022-08-07T14:43:41.873" v="54"/>
        <pc:sldMkLst>
          <pc:docMk/>
          <pc:sldMk cId="4039672319" sldId="414"/>
        </pc:sldMkLst>
      </pc:sldChg>
      <pc:sldMasterChg chg="setBg modSldLayout">
        <pc:chgData name="David George" userId="00d1e6794cfa9047" providerId="LiveId" clId="{8BCFFE15-7165-4C89-A77B-42A311CB221F}" dt="2022-08-07T16:00:00.601" v="56"/>
        <pc:sldMasterMkLst>
          <pc:docMk/>
          <pc:sldMasterMk cId="220462895" sldId="2147483672"/>
        </pc:sldMasterMkLst>
        <pc:sldLayoutChg chg="setBg">
          <pc:chgData name="David George" userId="00d1e6794cfa9047" providerId="LiveId" clId="{8BCFFE15-7165-4C89-A77B-42A311CB221F}" dt="2022-08-07T16:00:00.601" v="56"/>
          <pc:sldLayoutMkLst>
            <pc:docMk/>
            <pc:sldMasterMk cId="220462895" sldId="2147483672"/>
            <pc:sldLayoutMk cId="3608459621" sldId="2147483673"/>
          </pc:sldLayoutMkLst>
        </pc:sldLayoutChg>
        <pc:sldLayoutChg chg="setBg">
          <pc:chgData name="David George" userId="00d1e6794cfa9047" providerId="LiveId" clId="{8BCFFE15-7165-4C89-A77B-42A311CB221F}" dt="2022-08-07T16:00:00.601" v="56"/>
          <pc:sldLayoutMkLst>
            <pc:docMk/>
            <pc:sldMasterMk cId="220462895" sldId="2147483672"/>
            <pc:sldLayoutMk cId="4196184071" sldId="2147483674"/>
          </pc:sldLayoutMkLst>
        </pc:sldLayoutChg>
        <pc:sldLayoutChg chg="setBg">
          <pc:chgData name="David George" userId="00d1e6794cfa9047" providerId="LiveId" clId="{8BCFFE15-7165-4C89-A77B-42A311CB221F}" dt="2022-08-07T16:00:00.601" v="56"/>
          <pc:sldLayoutMkLst>
            <pc:docMk/>
            <pc:sldMasterMk cId="220462895" sldId="2147483672"/>
            <pc:sldLayoutMk cId="4287714956" sldId="2147483675"/>
          </pc:sldLayoutMkLst>
        </pc:sldLayoutChg>
        <pc:sldLayoutChg chg="setBg">
          <pc:chgData name="David George" userId="00d1e6794cfa9047" providerId="LiveId" clId="{8BCFFE15-7165-4C89-A77B-42A311CB221F}" dt="2022-08-07T16:00:00.601" v="56"/>
          <pc:sldLayoutMkLst>
            <pc:docMk/>
            <pc:sldMasterMk cId="220462895" sldId="2147483672"/>
            <pc:sldLayoutMk cId="274161312" sldId="2147483676"/>
          </pc:sldLayoutMkLst>
        </pc:sldLayoutChg>
        <pc:sldLayoutChg chg="setBg">
          <pc:chgData name="David George" userId="00d1e6794cfa9047" providerId="LiveId" clId="{8BCFFE15-7165-4C89-A77B-42A311CB221F}" dt="2022-08-07T16:00:00.601" v="56"/>
          <pc:sldLayoutMkLst>
            <pc:docMk/>
            <pc:sldMasterMk cId="220462895" sldId="2147483672"/>
            <pc:sldLayoutMk cId="2133002195" sldId="2147483677"/>
          </pc:sldLayoutMkLst>
        </pc:sldLayoutChg>
        <pc:sldLayoutChg chg="setBg">
          <pc:chgData name="David George" userId="00d1e6794cfa9047" providerId="LiveId" clId="{8BCFFE15-7165-4C89-A77B-42A311CB221F}" dt="2022-08-07T16:00:00.601" v="56"/>
          <pc:sldLayoutMkLst>
            <pc:docMk/>
            <pc:sldMasterMk cId="220462895" sldId="2147483672"/>
            <pc:sldLayoutMk cId="120684907" sldId="2147483678"/>
          </pc:sldLayoutMkLst>
        </pc:sldLayoutChg>
        <pc:sldLayoutChg chg="setBg">
          <pc:chgData name="David George" userId="00d1e6794cfa9047" providerId="LiveId" clId="{8BCFFE15-7165-4C89-A77B-42A311CB221F}" dt="2022-08-07T16:00:00.601" v="56"/>
          <pc:sldLayoutMkLst>
            <pc:docMk/>
            <pc:sldMasterMk cId="220462895" sldId="2147483672"/>
            <pc:sldLayoutMk cId="3562009589" sldId="2147483679"/>
          </pc:sldLayoutMkLst>
        </pc:sldLayoutChg>
        <pc:sldLayoutChg chg="setBg">
          <pc:chgData name="David George" userId="00d1e6794cfa9047" providerId="LiveId" clId="{8BCFFE15-7165-4C89-A77B-42A311CB221F}" dt="2022-08-07T16:00:00.601" v="56"/>
          <pc:sldLayoutMkLst>
            <pc:docMk/>
            <pc:sldMasterMk cId="220462895" sldId="2147483672"/>
            <pc:sldLayoutMk cId="3668575697" sldId="2147483680"/>
          </pc:sldLayoutMkLst>
        </pc:sldLayoutChg>
        <pc:sldLayoutChg chg="setBg">
          <pc:chgData name="David George" userId="00d1e6794cfa9047" providerId="LiveId" clId="{8BCFFE15-7165-4C89-A77B-42A311CB221F}" dt="2022-08-07T16:00:00.601" v="56"/>
          <pc:sldLayoutMkLst>
            <pc:docMk/>
            <pc:sldMasterMk cId="220462895" sldId="2147483672"/>
            <pc:sldLayoutMk cId="1199648468" sldId="2147483681"/>
          </pc:sldLayoutMkLst>
        </pc:sldLayoutChg>
        <pc:sldLayoutChg chg="setBg">
          <pc:chgData name="David George" userId="00d1e6794cfa9047" providerId="LiveId" clId="{8BCFFE15-7165-4C89-A77B-42A311CB221F}" dt="2022-08-07T16:00:00.601" v="56"/>
          <pc:sldLayoutMkLst>
            <pc:docMk/>
            <pc:sldMasterMk cId="220462895" sldId="2147483672"/>
            <pc:sldLayoutMk cId="3798790429" sldId="2147483682"/>
          </pc:sldLayoutMkLst>
        </pc:sldLayoutChg>
        <pc:sldLayoutChg chg="setBg">
          <pc:chgData name="David George" userId="00d1e6794cfa9047" providerId="LiveId" clId="{8BCFFE15-7165-4C89-A77B-42A311CB221F}" dt="2022-08-07T16:00:00.601" v="56"/>
          <pc:sldLayoutMkLst>
            <pc:docMk/>
            <pc:sldMasterMk cId="220462895" sldId="2147483672"/>
            <pc:sldLayoutMk cId="1939099659" sldId="2147483683"/>
          </pc:sldLayoutMkLst>
        </pc:sldLayoutChg>
      </pc:sldMasterChg>
    </pc:docChg>
  </pc:docChgLst>
  <pc:docChgLst>
    <pc:chgData name="David George" userId="00d1e6794cfa9047" providerId="LiveId" clId="{710EDB36-E594-408A-963D-934BFF096362}"/>
    <pc:docChg chg="custSel addSld modSld">
      <pc:chgData name="David George" userId="00d1e6794cfa9047" providerId="LiveId" clId="{710EDB36-E594-408A-963D-934BFF096362}" dt="2022-09-10T16:54:00.311" v="107" actId="5793"/>
      <pc:docMkLst>
        <pc:docMk/>
      </pc:docMkLst>
      <pc:sldChg chg="modSp mod">
        <pc:chgData name="David George" userId="00d1e6794cfa9047" providerId="LiveId" clId="{710EDB36-E594-408A-963D-934BFF096362}" dt="2022-09-10T16:33:18.443" v="23" actId="1038"/>
        <pc:sldMkLst>
          <pc:docMk/>
          <pc:sldMk cId="2974569542" sldId="404"/>
        </pc:sldMkLst>
        <pc:picChg chg="mod">
          <ac:chgData name="David George" userId="00d1e6794cfa9047" providerId="LiveId" clId="{710EDB36-E594-408A-963D-934BFF096362}" dt="2022-09-10T16:33:18.443" v="23" actId="1038"/>
          <ac:picMkLst>
            <pc:docMk/>
            <pc:sldMk cId="2974569542" sldId="404"/>
            <ac:picMk id="4" creationId="{00000000-0000-0000-0000-000000000000}"/>
          </ac:picMkLst>
        </pc:picChg>
      </pc:sldChg>
      <pc:sldChg chg="modSp new mod">
        <pc:chgData name="David George" userId="00d1e6794cfa9047" providerId="LiveId" clId="{710EDB36-E594-408A-963D-934BFF096362}" dt="2022-09-10T16:46:52.201" v="48" actId="2711"/>
        <pc:sldMkLst>
          <pc:docMk/>
          <pc:sldMk cId="3421505046" sldId="447"/>
        </pc:sldMkLst>
        <pc:spChg chg="mod">
          <ac:chgData name="David George" userId="00d1e6794cfa9047" providerId="LiveId" clId="{710EDB36-E594-408A-963D-934BFF096362}" dt="2022-09-10T16:46:12.031" v="43" actId="20577"/>
          <ac:spMkLst>
            <pc:docMk/>
            <pc:sldMk cId="3421505046" sldId="447"/>
            <ac:spMk id="2" creationId="{70197AED-52C3-FCA0-D819-019ECBBFD021}"/>
          </ac:spMkLst>
        </pc:spChg>
        <pc:spChg chg="mod">
          <ac:chgData name="David George" userId="00d1e6794cfa9047" providerId="LiveId" clId="{710EDB36-E594-408A-963D-934BFF096362}" dt="2022-09-10T16:46:52.201" v="48" actId="2711"/>
          <ac:spMkLst>
            <pc:docMk/>
            <pc:sldMk cId="3421505046" sldId="447"/>
            <ac:spMk id="3" creationId="{85C16DA9-AF0A-B9C4-CDC0-A8DE4D82DB99}"/>
          </ac:spMkLst>
        </pc:spChg>
      </pc:sldChg>
      <pc:sldChg chg="modSp new mod">
        <pc:chgData name="David George" userId="00d1e6794cfa9047" providerId="LiveId" clId="{710EDB36-E594-408A-963D-934BFF096362}" dt="2022-09-10T16:50:03.924" v="84" actId="2711"/>
        <pc:sldMkLst>
          <pc:docMk/>
          <pc:sldMk cId="177676107" sldId="448"/>
        </pc:sldMkLst>
        <pc:spChg chg="mod">
          <ac:chgData name="David George" userId="00d1e6794cfa9047" providerId="LiveId" clId="{710EDB36-E594-408A-963D-934BFF096362}" dt="2022-09-10T16:47:55.421" v="69" actId="20577"/>
          <ac:spMkLst>
            <pc:docMk/>
            <pc:sldMk cId="177676107" sldId="448"/>
            <ac:spMk id="2" creationId="{91ED3751-FFB0-46A9-E367-783BF9B2975F}"/>
          </ac:spMkLst>
        </pc:spChg>
        <pc:spChg chg="mod">
          <ac:chgData name="David George" userId="00d1e6794cfa9047" providerId="LiveId" clId="{710EDB36-E594-408A-963D-934BFF096362}" dt="2022-09-10T16:50:03.924" v="84" actId="2711"/>
          <ac:spMkLst>
            <pc:docMk/>
            <pc:sldMk cId="177676107" sldId="448"/>
            <ac:spMk id="3" creationId="{651C6B8F-BBAD-6518-9FB5-7DF945434896}"/>
          </ac:spMkLst>
        </pc:spChg>
      </pc:sldChg>
      <pc:sldChg chg="modSp new mod">
        <pc:chgData name="David George" userId="00d1e6794cfa9047" providerId="LiveId" clId="{710EDB36-E594-408A-963D-934BFF096362}" dt="2022-09-10T16:50:14.396" v="85"/>
        <pc:sldMkLst>
          <pc:docMk/>
          <pc:sldMk cId="1885762249" sldId="449"/>
        </pc:sldMkLst>
        <pc:spChg chg="mod">
          <ac:chgData name="David George" userId="00d1e6794cfa9047" providerId="LiveId" clId="{710EDB36-E594-408A-963D-934BFF096362}" dt="2022-09-10T16:49:37.086" v="83" actId="20577"/>
          <ac:spMkLst>
            <pc:docMk/>
            <pc:sldMk cId="1885762249" sldId="449"/>
            <ac:spMk id="2" creationId="{9F0171FD-57EB-A305-08B8-D7982F62B43E}"/>
          </ac:spMkLst>
        </pc:spChg>
        <pc:spChg chg="mod">
          <ac:chgData name="David George" userId="00d1e6794cfa9047" providerId="LiveId" clId="{710EDB36-E594-408A-963D-934BFF096362}" dt="2022-09-10T16:50:14.396" v="85"/>
          <ac:spMkLst>
            <pc:docMk/>
            <pc:sldMk cId="1885762249" sldId="449"/>
            <ac:spMk id="3" creationId="{21822749-1355-BBB8-0F43-BEEDD39752A5}"/>
          </ac:spMkLst>
        </pc:spChg>
      </pc:sldChg>
      <pc:sldChg chg="modSp new mod">
        <pc:chgData name="David George" userId="00d1e6794cfa9047" providerId="LiveId" clId="{710EDB36-E594-408A-963D-934BFF096362}" dt="2022-09-10T16:54:00.311" v="107" actId="5793"/>
        <pc:sldMkLst>
          <pc:docMk/>
          <pc:sldMk cId="3528133006" sldId="450"/>
        </pc:sldMkLst>
        <pc:spChg chg="mod">
          <ac:chgData name="David George" userId="00d1e6794cfa9047" providerId="LiveId" clId="{710EDB36-E594-408A-963D-934BFF096362}" dt="2022-09-10T16:53:56.948" v="106" actId="20577"/>
          <ac:spMkLst>
            <pc:docMk/>
            <pc:sldMk cId="3528133006" sldId="450"/>
            <ac:spMk id="2" creationId="{A56C12DA-19D3-E1FB-B079-81A5F238A293}"/>
          </ac:spMkLst>
        </pc:spChg>
        <pc:spChg chg="mod">
          <ac:chgData name="David George" userId="00d1e6794cfa9047" providerId="LiveId" clId="{710EDB36-E594-408A-963D-934BFF096362}" dt="2022-09-10T16:54:00.311" v="107" actId="5793"/>
          <ac:spMkLst>
            <pc:docMk/>
            <pc:sldMk cId="3528133006" sldId="450"/>
            <ac:spMk id="3" creationId="{9673F608-B525-A39C-7330-C4A8CB419455}"/>
          </ac:spMkLst>
        </pc:spChg>
      </pc:sldChg>
    </pc:docChg>
  </pc:docChgLst>
  <pc:docChgLst>
    <pc:chgData name="David George" userId="00d1e6794cfa9047" providerId="LiveId" clId="{708CD8A5-B6C4-4F88-AFB9-00E08E4C6ED5}"/>
    <pc:docChg chg="modSld modMainMaster">
      <pc:chgData name="David George" userId="00d1e6794cfa9047" providerId="LiveId" clId="{708CD8A5-B6C4-4F88-AFB9-00E08E4C6ED5}" dt="2022-09-04T14:54:26.581" v="20"/>
      <pc:docMkLst>
        <pc:docMk/>
      </pc:docMkLst>
      <pc:sldChg chg="setBg">
        <pc:chgData name="David George" userId="00d1e6794cfa9047" providerId="LiveId" clId="{708CD8A5-B6C4-4F88-AFB9-00E08E4C6ED5}" dt="2022-09-04T14:54:05.135" v="15"/>
        <pc:sldMkLst>
          <pc:docMk/>
          <pc:sldMk cId="3625894417" sldId="256"/>
        </pc:sldMkLst>
      </pc:sldChg>
      <pc:sldChg chg="setBg">
        <pc:chgData name="David George" userId="00d1e6794cfa9047" providerId="LiveId" clId="{708CD8A5-B6C4-4F88-AFB9-00E08E4C6ED5}" dt="2022-09-04T14:54:11.111" v="16"/>
        <pc:sldMkLst>
          <pc:docMk/>
          <pc:sldMk cId="3131941798" sldId="403"/>
        </pc:sldMkLst>
      </pc:sldChg>
      <pc:sldChg chg="setBg">
        <pc:chgData name="David George" userId="00d1e6794cfa9047" providerId="LiveId" clId="{708CD8A5-B6C4-4F88-AFB9-00E08E4C6ED5}" dt="2022-09-04T14:54:13.574" v="17"/>
        <pc:sldMkLst>
          <pc:docMk/>
          <pc:sldMk cId="2974569542" sldId="404"/>
        </pc:sldMkLst>
      </pc:sldChg>
      <pc:sldChg chg="setBg">
        <pc:chgData name="David George" userId="00d1e6794cfa9047" providerId="LiveId" clId="{708CD8A5-B6C4-4F88-AFB9-00E08E4C6ED5}" dt="2022-09-04T14:54:21.931" v="18"/>
        <pc:sldMkLst>
          <pc:docMk/>
          <pc:sldMk cId="2044134779" sldId="426"/>
        </pc:sldMkLst>
      </pc:sldChg>
      <pc:sldChg chg="setBg">
        <pc:chgData name="David George" userId="00d1e6794cfa9047" providerId="LiveId" clId="{708CD8A5-B6C4-4F88-AFB9-00E08E4C6ED5}" dt="2022-09-04T14:54:24.201" v="19"/>
        <pc:sldMkLst>
          <pc:docMk/>
          <pc:sldMk cId="187871685" sldId="427"/>
        </pc:sldMkLst>
      </pc:sldChg>
      <pc:sldChg chg="setBg">
        <pc:chgData name="David George" userId="00d1e6794cfa9047" providerId="LiveId" clId="{708CD8A5-B6C4-4F88-AFB9-00E08E4C6ED5}" dt="2022-09-04T14:54:26.581" v="20"/>
        <pc:sldMkLst>
          <pc:docMk/>
          <pc:sldMk cId="518252803" sldId="430"/>
        </pc:sldMkLst>
      </pc:sldChg>
      <pc:sldMasterChg chg="setBg modSldLayout">
        <pc:chgData name="David George" userId="00d1e6794cfa9047" providerId="LiveId" clId="{708CD8A5-B6C4-4F88-AFB9-00E08E4C6ED5}" dt="2022-09-04T14:54:05.135" v="15"/>
        <pc:sldMasterMkLst>
          <pc:docMk/>
          <pc:sldMasterMk cId="220462895" sldId="2147483672"/>
        </pc:sldMasterMkLst>
        <pc:sldLayoutChg chg="setBg">
          <pc:chgData name="David George" userId="00d1e6794cfa9047" providerId="LiveId" clId="{708CD8A5-B6C4-4F88-AFB9-00E08E4C6ED5}" dt="2022-09-04T14:54:05.135" v="15"/>
          <pc:sldLayoutMkLst>
            <pc:docMk/>
            <pc:sldMasterMk cId="220462895" sldId="2147483672"/>
            <pc:sldLayoutMk cId="3608459621" sldId="2147483673"/>
          </pc:sldLayoutMkLst>
        </pc:sldLayoutChg>
        <pc:sldLayoutChg chg="setBg">
          <pc:chgData name="David George" userId="00d1e6794cfa9047" providerId="LiveId" clId="{708CD8A5-B6C4-4F88-AFB9-00E08E4C6ED5}" dt="2022-09-04T14:54:05.135" v="15"/>
          <pc:sldLayoutMkLst>
            <pc:docMk/>
            <pc:sldMasterMk cId="220462895" sldId="2147483672"/>
            <pc:sldLayoutMk cId="4196184071" sldId="2147483674"/>
          </pc:sldLayoutMkLst>
        </pc:sldLayoutChg>
        <pc:sldLayoutChg chg="setBg">
          <pc:chgData name="David George" userId="00d1e6794cfa9047" providerId="LiveId" clId="{708CD8A5-B6C4-4F88-AFB9-00E08E4C6ED5}" dt="2022-09-04T14:54:05.135" v="15"/>
          <pc:sldLayoutMkLst>
            <pc:docMk/>
            <pc:sldMasterMk cId="220462895" sldId="2147483672"/>
            <pc:sldLayoutMk cId="4287714956" sldId="2147483675"/>
          </pc:sldLayoutMkLst>
        </pc:sldLayoutChg>
        <pc:sldLayoutChg chg="setBg">
          <pc:chgData name="David George" userId="00d1e6794cfa9047" providerId="LiveId" clId="{708CD8A5-B6C4-4F88-AFB9-00E08E4C6ED5}" dt="2022-09-04T14:54:05.135" v="15"/>
          <pc:sldLayoutMkLst>
            <pc:docMk/>
            <pc:sldMasterMk cId="220462895" sldId="2147483672"/>
            <pc:sldLayoutMk cId="274161312" sldId="2147483676"/>
          </pc:sldLayoutMkLst>
        </pc:sldLayoutChg>
        <pc:sldLayoutChg chg="setBg">
          <pc:chgData name="David George" userId="00d1e6794cfa9047" providerId="LiveId" clId="{708CD8A5-B6C4-4F88-AFB9-00E08E4C6ED5}" dt="2022-09-04T14:54:05.135" v="15"/>
          <pc:sldLayoutMkLst>
            <pc:docMk/>
            <pc:sldMasterMk cId="220462895" sldId="2147483672"/>
            <pc:sldLayoutMk cId="2133002195" sldId="2147483677"/>
          </pc:sldLayoutMkLst>
        </pc:sldLayoutChg>
        <pc:sldLayoutChg chg="setBg">
          <pc:chgData name="David George" userId="00d1e6794cfa9047" providerId="LiveId" clId="{708CD8A5-B6C4-4F88-AFB9-00E08E4C6ED5}" dt="2022-09-04T14:54:05.135" v="15"/>
          <pc:sldLayoutMkLst>
            <pc:docMk/>
            <pc:sldMasterMk cId="220462895" sldId="2147483672"/>
            <pc:sldLayoutMk cId="120684907" sldId="2147483678"/>
          </pc:sldLayoutMkLst>
        </pc:sldLayoutChg>
        <pc:sldLayoutChg chg="setBg">
          <pc:chgData name="David George" userId="00d1e6794cfa9047" providerId="LiveId" clId="{708CD8A5-B6C4-4F88-AFB9-00E08E4C6ED5}" dt="2022-09-04T14:54:05.135" v="15"/>
          <pc:sldLayoutMkLst>
            <pc:docMk/>
            <pc:sldMasterMk cId="220462895" sldId="2147483672"/>
            <pc:sldLayoutMk cId="3562009589" sldId="2147483679"/>
          </pc:sldLayoutMkLst>
        </pc:sldLayoutChg>
        <pc:sldLayoutChg chg="setBg">
          <pc:chgData name="David George" userId="00d1e6794cfa9047" providerId="LiveId" clId="{708CD8A5-B6C4-4F88-AFB9-00E08E4C6ED5}" dt="2022-09-04T14:54:05.135" v="15"/>
          <pc:sldLayoutMkLst>
            <pc:docMk/>
            <pc:sldMasterMk cId="220462895" sldId="2147483672"/>
            <pc:sldLayoutMk cId="3668575697" sldId="2147483680"/>
          </pc:sldLayoutMkLst>
        </pc:sldLayoutChg>
        <pc:sldLayoutChg chg="setBg">
          <pc:chgData name="David George" userId="00d1e6794cfa9047" providerId="LiveId" clId="{708CD8A5-B6C4-4F88-AFB9-00E08E4C6ED5}" dt="2022-09-04T14:54:05.135" v="15"/>
          <pc:sldLayoutMkLst>
            <pc:docMk/>
            <pc:sldMasterMk cId="220462895" sldId="2147483672"/>
            <pc:sldLayoutMk cId="1199648468" sldId="2147483681"/>
          </pc:sldLayoutMkLst>
        </pc:sldLayoutChg>
        <pc:sldLayoutChg chg="setBg">
          <pc:chgData name="David George" userId="00d1e6794cfa9047" providerId="LiveId" clId="{708CD8A5-B6C4-4F88-AFB9-00E08E4C6ED5}" dt="2022-09-04T14:54:05.135" v="15"/>
          <pc:sldLayoutMkLst>
            <pc:docMk/>
            <pc:sldMasterMk cId="220462895" sldId="2147483672"/>
            <pc:sldLayoutMk cId="3798790429" sldId="2147483682"/>
          </pc:sldLayoutMkLst>
        </pc:sldLayoutChg>
        <pc:sldLayoutChg chg="setBg">
          <pc:chgData name="David George" userId="00d1e6794cfa9047" providerId="LiveId" clId="{708CD8A5-B6C4-4F88-AFB9-00E08E4C6ED5}" dt="2022-09-04T14:54:05.135" v="15"/>
          <pc:sldLayoutMkLst>
            <pc:docMk/>
            <pc:sldMasterMk cId="220462895" sldId="2147483672"/>
            <pc:sldLayoutMk cId="1939099659" sldId="2147483683"/>
          </pc:sldLayoutMkLst>
        </pc:sldLayoutChg>
      </pc:sldMasterChg>
    </pc:docChg>
  </pc:docChgLst>
  <pc:docChgLst>
    <pc:chgData name="David George" userId="00d1e6794cfa9047" providerId="LiveId" clId="{A38FE2A8-9EC1-4541-AD43-E4452D6D1912}"/>
    <pc:docChg chg="custSel addSld delSld modSld">
      <pc:chgData name="David George" userId="00d1e6794cfa9047" providerId="LiveId" clId="{A38FE2A8-9EC1-4541-AD43-E4452D6D1912}" dt="2022-07-27T19:58:35.912" v="281" actId="20577"/>
      <pc:docMkLst>
        <pc:docMk/>
      </pc:docMkLst>
      <pc:sldChg chg="modSp mod">
        <pc:chgData name="David George" userId="00d1e6794cfa9047" providerId="LiveId" clId="{A38FE2A8-9EC1-4541-AD43-E4452D6D1912}" dt="2022-07-27T19:44:16.712" v="14" actId="20577"/>
        <pc:sldMkLst>
          <pc:docMk/>
          <pc:sldMk cId="3625894417" sldId="256"/>
        </pc:sldMkLst>
        <pc:spChg chg="mod">
          <ac:chgData name="David George" userId="00d1e6794cfa9047" providerId="LiveId" clId="{A38FE2A8-9EC1-4541-AD43-E4452D6D1912}" dt="2022-07-27T19:44:16.712" v="14" actId="20577"/>
          <ac:spMkLst>
            <pc:docMk/>
            <pc:sldMk cId="3625894417" sldId="256"/>
            <ac:spMk id="2" creationId="{00000000-0000-0000-0000-000000000000}"/>
          </ac:spMkLst>
        </pc:spChg>
      </pc:sldChg>
      <pc:sldChg chg="modSp mod">
        <pc:chgData name="David George" userId="00d1e6794cfa9047" providerId="LiveId" clId="{A38FE2A8-9EC1-4541-AD43-E4452D6D1912}" dt="2022-07-27T19:48:39.463" v="82" actId="5793"/>
        <pc:sldMkLst>
          <pc:docMk/>
          <pc:sldMk cId="358234696" sldId="402"/>
        </pc:sldMkLst>
        <pc:spChg chg="mod">
          <ac:chgData name="David George" userId="00d1e6794cfa9047" providerId="LiveId" clId="{A38FE2A8-9EC1-4541-AD43-E4452D6D1912}" dt="2022-07-27T19:46:51.805" v="45" actId="20577"/>
          <ac:spMkLst>
            <pc:docMk/>
            <pc:sldMk cId="358234696" sldId="402"/>
            <ac:spMk id="2" creationId="{00000000-0000-0000-0000-000000000000}"/>
          </ac:spMkLst>
        </pc:spChg>
        <pc:spChg chg="mod">
          <ac:chgData name="David George" userId="00d1e6794cfa9047" providerId="LiveId" clId="{A38FE2A8-9EC1-4541-AD43-E4452D6D1912}" dt="2022-07-27T19:48:39.463" v="82" actId="5793"/>
          <ac:spMkLst>
            <pc:docMk/>
            <pc:sldMk cId="358234696" sldId="402"/>
            <ac:spMk id="3" creationId="{00000000-0000-0000-0000-000000000000}"/>
          </ac:spMkLst>
        </pc:spChg>
      </pc:sldChg>
      <pc:sldChg chg="del">
        <pc:chgData name="David George" userId="00d1e6794cfa9047" providerId="LiveId" clId="{A38FE2A8-9EC1-4541-AD43-E4452D6D1912}" dt="2022-07-27T19:45:28.860" v="20" actId="47"/>
        <pc:sldMkLst>
          <pc:docMk/>
          <pc:sldMk cId="1013465617" sldId="403"/>
        </pc:sldMkLst>
      </pc:sldChg>
      <pc:sldChg chg="modSp new mod">
        <pc:chgData name="David George" userId="00d1e6794cfa9047" providerId="LiveId" clId="{A38FE2A8-9EC1-4541-AD43-E4452D6D1912}" dt="2022-07-27T19:49:21.487" v="89" actId="5793"/>
        <pc:sldMkLst>
          <pc:docMk/>
          <pc:sldMk cId="3116731443" sldId="403"/>
        </pc:sldMkLst>
        <pc:spChg chg="mod">
          <ac:chgData name="David George" userId="00d1e6794cfa9047" providerId="LiveId" clId="{A38FE2A8-9EC1-4541-AD43-E4452D6D1912}" dt="2022-07-27T19:46:59.689" v="55" actId="20577"/>
          <ac:spMkLst>
            <pc:docMk/>
            <pc:sldMk cId="3116731443" sldId="403"/>
            <ac:spMk id="2" creationId="{991D2D33-E933-1D1D-7AD3-65DA601E07DC}"/>
          </ac:spMkLst>
        </pc:spChg>
        <pc:spChg chg="mod">
          <ac:chgData name="David George" userId="00d1e6794cfa9047" providerId="LiveId" clId="{A38FE2A8-9EC1-4541-AD43-E4452D6D1912}" dt="2022-07-27T19:49:21.487" v="89" actId="5793"/>
          <ac:spMkLst>
            <pc:docMk/>
            <pc:sldMk cId="3116731443" sldId="403"/>
            <ac:spMk id="3" creationId="{BCAA2D76-49A0-B300-7232-34E9EC4AEB9C}"/>
          </ac:spMkLst>
        </pc:spChg>
      </pc:sldChg>
      <pc:sldChg chg="del">
        <pc:chgData name="David George" userId="00d1e6794cfa9047" providerId="LiveId" clId="{A38FE2A8-9EC1-4541-AD43-E4452D6D1912}" dt="2022-07-27T19:45:29.286" v="21" actId="47"/>
        <pc:sldMkLst>
          <pc:docMk/>
          <pc:sldMk cId="783244837" sldId="404"/>
        </pc:sldMkLst>
      </pc:sldChg>
      <pc:sldChg chg="modSp new mod">
        <pc:chgData name="David George" userId="00d1e6794cfa9047" providerId="LiveId" clId="{A38FE2A8-9EC1-4541-AD43-E4452D6D1912}" dt="2022-07-27T19:50:06.470" v="97" actId="20577"/>
        <pc:sldMkLst>
          <pc:docMk/>
          <pc:sldMk cId="3234432051" sldId="404"/>
        </pc:sldMkLst>
        <pc:spChg chg="mod">
          <ac:chgData name="David George" userId="00d1e6794cfa9047" providerId="LiveId" clId="{A38FE2A8-9EC1-4541-AD43-E4452D6D1912}" dt="2022-07-27T19:50:06.470" v="97" actId="20577"/>
          <ac:spMkLst>
            <pc:docMk/>
            <pc:sldMk cId="3234432051" sldId="404"/>
            <ac:spMk id="2" creationId="{4E3C8E68-08EB-96DB-164A-FB5DA094D95D}"/>
          </ac:spMkLst>
        </pc:spChg>
        <pc:spChg chg="mod">
          <ac:chgData name="David George" userId="00d1e6794cfa9047" providerId="LiveId" clId="{A38FE2A8-9EC1-4541-AD43-E4452D6D1912}" dt="2022-07-27T19:50:01.789" v="95" actId="5793"/>
          <ac:spMkLst>
            <pc:docMk/>
            <pc:sldMk cId="3234432051" sldId="404"/>
            <ac:spMk id="3" creationId="{1C283CA6-19F7-10D9-3C7F-E5840062C86C}"/>
          </ac:spMkLst>
        </pc:spChg>
      </pc:sldChg>
      <pc:sldChg chg="del">
        <pc:chgData name="David George" userId="00d1e6794cfa9047" providerId="LiveId" clId="{A38FE2A8-9EC1-4541-AD43-E4452D6D1912}" dt="2022-07-27T19:45:29.756" v="22" actId="47"/>
        <pc:sldMkLst>
          <pc:docMk/>
          <pc:sldMk cId="195412670" sldId="405"/>
        </pc:sldMkLst>
      </pc:sldChg>
      <pc:sldChg chg="modSp new mod">
        <pc:chgData name="David George" userId="00d1e6794cfa9047" providerId="LiveId" clId="{A38FE2A8-9EC1-4541-AD43-E4452D6D1912}" dt="2022-07-27T19:50:43.185" v="112" actId="20577"/>
        <pc:sldMkLst>
          <pc:docMk/>
          <pc:sldMk cId="3771176631" sldId="405"/>
        </pc:sldMkLst>
        <pc:spChg chg="mod">
          <ac:chgData name="David George" userId="00d1e6794cfa9047" providerId="LiveId" clId="{A38FE2A8-9EC1-4541-AD43-E4452D6D1912}" dt="2022-07-27T19:50:43.185" v="112" actId="20577"/>
          <ac:spMkLst>
            <pc:docMk/>
            <pc:sldMk cId="3771176631" sldId="405"/>
            <ac:spMk id="2" creationId="{0C25F55C-2869-0FCA-D7F2-4A864A3DF7D4}"/>
          </ac:spMkLst>
        </pc:spChg>
        <pc:spChg chg="mod">
          <ac:chgData name="David George" userId="00d1e6794cfa9047" providerId="LiveId" clId="{A38FE2A8-9EC1-4541-AD43-E4452D6D1912}" dt="2022-07-27T19:50:36.320" v="102" actId="5793"/>
          <ac:spMkLst>
            <pc:docMk/>
            <pc:sldMk cId="3771176631" sldId="405"/>
            <ac:spMk id="3" creationId="{5DA8D7DC-79D5-3430-7521-D36B43D8C78D}"/>
          </ac:spMkLst>
        </pc:spChg>
      </pc:sldChg>
      <pc:sldChg chg="del">
        <pc:chgData name="David George" userId="00d1e6794cfa9047" providerId="LiveId" clId="{A38FE2A8-9EC1-4541-AD43-E4452D6D1912}" dt="2022-07-27T19:45:30.198" v="23" actId="47"/>
        <pc:sldMkLst>
          <pc:docMk/>
          <pc:sldMk cId="886192025" sldId="406"/>
        </pc:sldMkLst>
      </pc:sldChg>
      <pc:sldChg chg="modSp new mod">
        <pc:chgData name="David George" userId="00d1e6794cfa9047" providerId="LiveId" clId="{A38FE2A8-9EC1-4541-AD43-E4452D6D1912}" dt="2022-07-27T19:51:33.029" v="126" actId="20577"/>
        <pc:sldMkLst>
          <pc:docMk/>
          <pc:sldMk cId="3188033241" sldId="406"/>
        </pc:sldMkLst>
        <pc:spChg chg="mod">
          <ac:chgData name="David George" userId="00d1e6794cfa9047" providerId="LiveId" clId="{A38FE2A8-9EC1-4541-AD43-E4452D6D1912}" dt="2022-07-27T19:51:33.029" v="126" actId="20577"/>
          <ac:spMkLst>
            <pc:docMk/>
            <pc:sldMk cId="3188033241" sldId="406"/>
            <ac:spMk id="2" creationId="{09115B03-F05D-A651-37C6-40A706A44B56}"/>
          </ac:spMkLst>
        </pc:spChg>
        <pc:spChg chg="mod">
          <ac:chgData name="David George" userId="00d1e6794cfa9047" providerId="LiveId" clId="{A38FE2A8-9EC1-4541-AD43-E4452D6D1912}" dt="2022-07-27T19:51:28.575" v="117" actId="5793"/>
          <ac:spMkLst>
            <pc:docMk/>
            <pc:sldMk cId="3188033241" sldId="406"/>
            <ac:spMk id="3" creationId="{48FC73A5-7370-892F-DA2E-9F8A5CFB152E}"/>
          </ac:spMkLst>
        </pc:spChg>
      </pc:sldChg>
      <pc:sldChg chg="modSp new mod">
        <pc:chgData name="David George" userId="00d1e6794cfa9047" providerId="LiveId" clId="{A38FE2A8-9EC1-4541-AD43-E4452D6D1912}" dt="2022-07-27T19:52:00.551" v="144" actId="20577"/>
        <pc:sldMkLst>
          <pc:docMk/>
          <pc:sldMk cId="3071167929" sldId="407"/>
        </pc:sldMkLst>
        <pc:spChg chg="mod">
          <ac:chgData name="David George" userId="00d1e6794cfa9047" providerId="LiveId" clId="{A38FE2A8-9EC1-4541-AD43-E4452D6D1912}" dt="2022-07-27T19:52:00.551" v="144" actId="20577"/>
          <ac:spMkLst>
            <pc:docMk/>
            <pc:sldMk cId="3071167929" sldId="407"/>
            <ac:spMk id="2" creationId="{556CBE9C-5BF9-ED34-BCDC-D368E76F9090}"/>
          </ac:spMkLst>
        </pc:spChg>
        <pc:spChg chg="mod">
          <ac:chgData name="David George" userId="00d1e6794cfa9047" providerId="LiveId" clId="{A38FE2A8-9EC1-4541-AD43-E4452D6D1912}" dt="2022-07-27T19:51:55.282" v="132" actId="5793"/>
          <ac:spMkLst>
            <pc:docMk/>
            <pc:sldMk cId="3071167929" sldId="407"/>
            <ac:spMk id="3" creationId="{45467E9A-916E-F078-FCF4-C9EBC72FBB6D}"/>
          </ac:spMkLst>
        </pc:spChg>
      </pc:sldChg>
      <pc:sldChg chg="del">
        <pc:chgData name="David George" userId="00d1e6794cfa9047" providerId="LiveId" clId="{A38FE2A8-9EC1-4541-AD43-E4452D6D1912}" dt="2022-07-27T19:45:30.699" v="24" actId="47"/>
        <pc:sldMkLst>
          <pc:docMk/>
          <pc:sldMk cId="3269494837" sldId="407"/>
        </pc:sldMkLst>
      </pc:sldChg>
      <pc:sldChg chg="del">
        <pc:chgData name="David George" userId="00d1e6794cfa9047" providerId="LiveId" clId="{A38FE2A8-9EC1-4541-AD43-E4452D6D1912}" dt="2022-07-27T19:45:31.064" v="25" actId="47"/>
        <pc:sldMkLst>
          <pc:docMk/>
          <pc:sldMk cId="420436151" sldId="408"/>
        </pc:sldMkLst>
      </pc:sldChg>
      <pc:sldChg chg="modSp new mod">
        <pc:chgData name="David George" userId="00d1e6794cfa9047" providerId="LiveId" clId="{A38FE2A8-9EC1-4541-AD43-E4452D6D1912}" dt="2022-07-27T19:52:58.019" v="165" actId="20577"/>
        <pc:sldMkLst>
          <pc:docMk/>
          <pc:sldMk cId="2708478520" sldId="408"/>
        </pc:sldMkLst>
        <pc:spChg chg="mod">
          <ac:chgData name="David George" userId="00d1e6794cfa9047" providerId="LiveId" clId="{A38FE2A8-9EC1-4541-AD43-E4452D6D1912}" dt="2022-07-27T19:52:58.019" v="165" actId="20577"/>
          <ac:spMkLst>
            <pc:docMk/>
            <pc:sldMk cId="2708478520" sldId="408"/>
            <ac:spMk id="2" creationId="{31C0D813-6964-1760-97F7-222B0531D8F9}"/>
          </ac:spMkLst>
        </pc:spChg>
        <pc:spChg chg="mod">
          <ac:chgData name="David George" userId="00d1e6794cfa9047" providerId="LiveId" clId="{A38FE2A8-9EC1-4541-AD43-E4452D6D1912}" dt="2022-07-27T19:52:49.800" v="153" actId="5793"/>
          <ac:spMkLst>
            <pc:docMk/>
            <pc:sldMk cId="2708478520" sldId="408"/>
            <ac:spMk id="3" creationId="{567C9902-F5B1-9700-9DA7-8E451ACDB198}"/>
          </ac:spMkLst>
        </pc:spChg>
      </pc:sldChg>
      <pc:sldChg chg="del">
        <pc:chgData name="David George" userId="00d1e6794cfa9047" providerId="LiveId" clId="{A38FE2A8-9EC1-4541-AD43-E4452D6D1912}" dt="2022-07-27T19:45:31.489" v="26" actId="47"/>
        <pc:sldMkLst>
          <pc:docMk/>
          <pc:sldMk cId="942653716" sldId="409"/>
        </pc:sldMkLst>
      </pc:sldChg>
      <pc:sldChg chg="modSp new mod">
        <pc:chgData name="David George" userId="00d1e6794cfa9047" providerId="LiveId" clId="{A38FE2A8-9EC1-4541-AD43-E4452D6D1912}" dt="2022-07-27T19:53:46.464" v="182" actId="20577"/>
        <pc:sldMkLst>
          <pc:docMk/>
          <pc:sldMk cId="2436325827" sldId="409"/>
        </pc:sldMkLst>
        <pc:spChg chg="mod">
          <ac:chgData name="David George" userId="00d1e6794cfa9047" providerId="LiveId" clId="{A38FE2A8-9EC1-4541-AD43-E4452D6D1912}" dt="2022-07-27T19:53:46.464" v="182" actId="20577"/>
          <ac:spMkLst>
            <pc:docMk/>
            <pc:sldMk cId="2436325827" sldId="409"/>
            <ac:spMk id="2" creationId="{051F0D1B-5833-83E4-7C37-400AC781AF8C}"/>
          </ac:spMkLst>
        </pc:spChg>
        <pc:spChg chg="mod">
          <ac:chgData name="David George" userId="00d1e6794cfa9047" providerId="LiveId" clId="{A38FE2A8-9EC1-4541-AD43-E4452D6D1912}" dt="2022-07-27T19:53:39.983" v="170" actId="207"/>
          <ac:spMkLst>
            <pc:docMk/>
            <pc:sldMk cId="2436325827" sldId="409"/>
            <ac:spMk id="3" creationId="{84982040-8E59-AE55-DB70-3FC359D08E6D}"/>
          </ac:spMkLst>
        </pc:spChg>
      </pc:sldChg>
      <pc:sldChg chg="modSp new mod">
        <pc:chgData name="David George" userId="00d1e6794cfa9047" providerId="LiveId" clId="{A38FE2A8-9EC1-4541-AD43-E4452D6D1912}" dt="2022-07-27T19:54:47.510" v="203" actId="20577"/>
        <pc:sldMkLst>
          <pc:docMk/>
          <pc:sldMk cId="583305005" sldId="410"/>
        </pc:sldMkLst>
        <pc:spChg chg="mod">
          <ac:chgData name="David George" userId="00d1e6794cfa9047" providerId="LiveId" clId="{A38FE2A8-9EC1-4541-AD43-E4452D6D1912}" dt="2022-07-27T19:54:47.510" v="203" actId="20577"/>
          <ac:spMkLst>
            <pc:docMk/>
            <pc:sldMk cId="583305005" sldId="410"/>
            <ac:spMk id="2" creationId="{3A3AFEC4-EE68-4E90-E03B-42A02EEDC044}"/>
          </ac:spMkLst>
        </pc:spChg>
        <pc:spChg chg="mod">
          <ac:chgData name="David George" userId="00d1e6794cfa9047" providerId="LiveId" clId="{A38FE2A8-9EC1-4541-AD43-E4452D6D1912}" dt="2022-07-27T19:54:40.167" v="191" actId="5793"/>
          <ac:spMkLst>
            <pc:docMk/>
            <pc:sldMk cId="583305005" sldId="410"/>
            <ac:spMk id="3" creationId="{31A87EE8-A130-9D7F-E67C-8E51263848DA}"/>
          </ac:spMkLst>
        </pc:spChg>
      </pc:sldChg>
      <pc:sldChg chg="del">
        <pc:chgData name="David George" userId="00d1e6794cfa9047" providerId="LiveId" clId="{A38FE2A8-9EC1-4541-AD43-E4452D6D1912}" dt="2022-07-27T19:45:31.887" v="27" actId="47"/>
        <pc:sldMkLst>
          <pc:docMk/>
          <pc:sldMk cId="2777132608" sldId="410"/>
        </pc:sldMkLst>
      </pc:sldChg>
      <pc:sldChg chg="modSp new mod">
        <pc:chgData name="David George" userId="00d1e6794cfa9047" providerId="LiveId" clId="{A38FE2A8-9EC1-4541-AD43-E4452D6D1912}" dt="2022-07-27T19:55:25.871" v="218"/>
        <pc:sldMkLst>
          <pc:docMk/>
          <pc:sldMk cId="151896301" sldId="411"/>
        </pc:sldMkLst>
        <pc:spChg chg="mod">
          <ac:chgData name="David George" userId="00d1e6794cfa9047" providerId="LiveId" clId="{A38FE2A8-9EC1-4541-AD43-E4452D6D1912}" dt="2022-07-27T19:55:21.167" v="217" actId="20577"/>
          <ac:spMkLst>
            <pc:docMk/>
            <pc:sldMk cId="151896301" sldId="411"/>
            <ac:spMk id="2" creationId="{12284DE4-F53C-7461-C061-79D2F5E1EE44}"/>
          </ac:spMkLst>
        </pc:spChg>
        <pc:spChg chg="mod">
          <ac:chgData name="David George" userId="00d1e6794cfa9047" providerId="LiveId" clId="{A38FE2A8-9EC1-4541-AD43-E4452D6D1912}" dt="2022-07-27T19:55:25.871" v="218"/>
          <ac:spMkLst>
            <pc:docMk/>
            <pc:sldMk cId="151896301" sldId="411"/>
            <ac:spMk id="3" creationId="{16B97D53-EA6F-4C9B-1310-5AF7D6F83EEE}"/>
          </ac:spMkLst>
        </pc:spChg>
      </pc:sldChg>
      <pc:sldChg chg="del">
        <pc:chgData name="David George" userId="00d1e6794cfa9047" providerId="LiveId" clId="{A38FE2A8-9EC1-4541-AD43-E4452D6D1912}" dt="2022-07-27T19:45:32.316" v="28" actId="47"/>
        <pc:sldMkLst>
          <pc:docMk/>
          <pc:sldMk cId="2563582840" sldId="411"/>
        </pc:sldMkLst>
      </pc:sldChg>
      <pc:sldChg chg="modSp new mod">
        <pc:chgData name="David George" userId="00d1e6794cfa9047" providerId="LiveId" clId="{A38FE2A8-9EC1-4541-AD43-E4452D6D1912}" dt="2022-07-27T19:56:06.350" v="242" actId="20577"/>
        <pc:sldMkLst>
          <pc:docMk/>
          <pc:sldMk cId="928276842" sldId="412"/>
        </pc:sldMkLst>
        <pc:spChg chg="mod">
          <ac:chgData name="David George" userId="00d1e6794cfa9047" providerId="LiveId" clId="{A38FE2A8-9EC1-4541-AD43-E4452D6D1912}" dt="2022-07-27T19:56:02.197" v="238" actId="20577"/>
          <ac:spMkLst>
            <pc:docMk/>
            <pc:sldMk cId="928276842" sldId="412"/>
            <ac:spMk id="2" creationId="{BE4CEEA4-9D32-ABFF-3620-998BEA53824A}"/>
          </ac:spMkLst>
        </pc:spChg>
        <pc:spChg chg="mod">
          <ac:chgData name="David George" userId="00d1e6794cfa9047" providerId="LiveId" clId="{A38FE2A8-9EC1-4541-AD43-E4452D6D1912}" dt="2022-07-27T19:56:06.350" v="242" actId="20577"/>
          <ac:spMkLst>
            <pc:docMk/>
            <pc:sldMk cId="928276842" sldId="412"/>
            <ac:spMk id="3" creationId="{91485224-9D80-D239-2EB4-B3AE5E622A37}"/>
          </ac:spMkLst>
        </pc:spChg>
      </pc:sldChg>
      <pc:sldChg chg="modSp new mod">
        <pc:chgData name="David George" userId="00d1e6794cfa9047" providerId="LiveId" clId="{A38FE2A8-9EC1-4541-AD43-E4452D6D1912}" dt="2022-07-27T19:56:46.653" v="261" actId="20577"/>
        <pc:sldMkLst>
          <pc:docMk/>
          <pc:sldMk cId="1846884673" sldId="413"/>
        </pc:sldMkLst>
        <pc:spChg chg="mod">
          <ac:chgData name="David George" userId="00d1e6794cfa9047" providerId="LiveId" clId="{A38FE2A8-9EC1-4541-AD43-E4452D6D1912}" dt="2022-07-27T19:56:46.653" v="261" actId="20577"/>
          <ac:spMkLst>
            <pc:docMk/>
            <pc:sldMk cId="1846884673" sldId="413"/>
            <ac:spMk id="2" creationId="{BAAB0D85-FA03-A1D5-A725-4D03C2011484}"/>
          </ac:spMkLst>
        </pc:spChg>
        <pc:spChg chg="mod">
          <ac:chgData name="David George" userId="00d1e6794cfa9047" providerId="LiveId" clId="{A38FE2A8-9EC1-4541-AD43-E4452D6D1912}" dt="2022-07-27T19:56:41.170" v="249" actId="5793"/>
          <ac:spMkLst>
            <pc:docMk/>
            <pc:sldMk cId="1846884673" sldId="413"/>
            <ac:spMk id="3" creationId="{44E33DC5-D55D-0FC4-7DFC-6011771C573D}"/>
          </ac:spMkLst>
        </pc:spChg>
      </pc:sldChg>
      <pc:sldChg chg="modSp new mod">
        <pc:chgData name="David George" userId="00d1e6794cfa9047" providerId="LiveId" clId="{A38FE2A8-9EC1-4541-AD43-E4452D6D1912}" dt="2022-07-27T19:58:35.912" v="281" actId="20577"/>
        <pc:sldMkLst>
          <pc:docMk/>
          <pc:sldMk cId="2330481425" sldId="414"/>
        </pc:sldMkLst>
        <pc:spChg chg="mod">
          <ac:chgData name="David George" userId="00d1e6794cfa9047" providerId="LiveId" clId="{A38FE2A8-9EC1-4541-AD43-E4452D6D1912}" dt="2022-07-27T19:58:35.912" v="281" actId="20577"/>
          <ac:spMkLst>
            <pc:docMk/>
            <pc:sldMk cId="2330481425" sldId="414"/>
            <ac:spMk id="2" creationId="{79F6A0E4-689C-E6BB-B19D-AC0375174CA6}"/>
          </ac:spMkLst>
        </pc:spChg>
        <pc:spChg chg="mod">
          <ac:chgData name="David George" userId="00d1e6794cfa9047" providerId="LiveId" clId="{A38FE2A8-9EC1-4541-AD43-E4452D6D1912}" dt="2022-07-27T19:58:25.579" v="266" actId="5793"/>
          <ac:spMkLst>
            <pc:docMk/>
            <pc:sldMk cId="2330481425" sldId="414"/>
            <ac:spMk id="3" creationId="{F37B7758-6172-622A-F1D1-76541A62CB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10/8/2022</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25000"/>
                    </a14:imgEffect>
                    <a14:imgEffect>
                      <a14:brightnessContrast bright="-40000"/>
                    </a14:imgEffect>
                  </a14:imgLayer>
                </a14:imgProps>
              </a:ext>
            </a:extLst>
          </a:blip>
          <a:srcRect/>
          <a:stretch>
            <a:fillRect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10/8/2022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The Children’s Heart</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15:10</a:t>
            </a:r>
            <a:endParaRPr lang="en-US" dirty="0"/>
          </a:p>
        </p:txBody>
      </p:sp>
      <p:sp>
        <p:nvSpPr>
          <p:cNvPr id="3" name="Content Placeholder 2"/>
          <p:cNvSpPr>
            <a:spLocks noGrp="1"/>
          </p:cNvSpPr>
          <p:nvPr>
            <p:ph idx="1"/>
          </p:nvPr>
        </p:nvSpPr>
        <p:spPr/>
        <p:txBody>
          <a:bodyPr/>
          <a:lstStyle/>
          <a:p>
            <a:pPr marL="0" indent="0">
              <a:buNone/>
            </a:pPr>
            <a:r>
              <a:rPr lang="en-US" b="1" baseline="30000" dirty="0"/>
              <a:t>10 </a:t>
            </a:r>
            <a:r>
              <a:rPr lang="en-US" dirty="0"/>
              <a:t>But Absalom sent secret messengers throughout all the tribes of Israel, saying, “As soon as you hear the sound of the trumpet, then say, ‘Absalom is king at Hebron!’”</a:t>
            </a:r>
          </a:p>
        </p:txBody>
      </p:sp>
    </p:spTree>
    <p:extLst>
      <p:ext uri="{BB962C8B-B14F-4D97-AF65-F5344CB8AC3E}">
        <p14:creationId xmlns:p14="http://schemas.microsoft.com/office/powerpoint/2010/main" val="248669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18:5</a:t>
            </a:r>
            <a:endParaRPr lang="en-US" dirty="0"/>
          </a:p>
        </p:txBody>
      </p:sp>
      <p:sp>
        <p:nvSpPr>
          <p:cNvPr id="3" name="Content Placeholder 2"/>
          <p:cNvSpPr>
            <a:spLocks noGrp="1"/>
          </p:cNvSpPr>
          <p:nvPr>
            <p:ph idx="1"/>
          </p:nvPr>
        </p:nvSpPr>
        <p:spPr/>
        <p:txBody>
          <a:bodyPr/>
          <a:lstStyle/>
          <a:p>
            <a:pPr marL="0" indent="0">
              <a:buNone/>
            </a:pPr>
            <a:r>
              <a:rPr lang="en-US" b="1" baseline="30000" dirty="0"/>
              <a:t>5 </a:t>
            </a:r>
            <a:r>
              <a:rPr lang="en-US" dirty="0"/>
              <a:t>And the king ordered Joab and </a:t>
            </a:r>
            <a:r>
              <a:rPr lang="en-US" dirty="0" err="1"/>
              <a:t>Abishai</a:t>
            </a:r>
            <a:r>
              <a:rPr lang="en-US" dirty="0"/>
              <a:t> and </a:t>
            </a:r>
            <a:r>
              <a:rPr lang="en-US" dirty="0" err="1"/>
              <a:t>Ittai</a:t>
            </a:r>
            <a:r>
              <a:rPr lang="en-US" dirty="0"/>
              <a:t>, “Deal gently for my sake with the young man Absalom.” And all the people heard when the king gave orders to all the commanders about Absalom.</a:t>
            </a:r>
          </a:p>
        </p:txBody>
      </p:sp>
    </p:spTree>
    <p:extLst>
      <p:ext uri="{BB962C8B-B14F-4D97-AF65-F5344CB8AC3E}">
        <p14:creationId xmlns:p14="http://schemas.microsoft.com/office/powerpoint/2010/main" val="73897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18:7-8</a:t>
            </a:r>
            <a:endParaRPr lang="en-US" dirty="0"/>
          </a:p>
        </p:txBody>
      </p:sp>
      <p:sp>
        <p:nvSpPr>
          <p:cNvPr id="3" name="Content Placeholder 2"/>
          <p:cNvSpPr>
            <a:spLocks noGrp="1"/>
          </p:cNvSpPr>
          <p:nvPr>
            <p:ph idx="1"/>
          </p:nvPr>
        </p:nvSpPr>
        <p:spPr/>
        <p:txBody>
          <a:bodyPr/>
          <a:lstStyle/>
          <a:p>
            <a:pPr marL="0" indent="0">
              <a:buNone/>
            </a:pPr>
            <a:r>
              <a:rPr lang="en-US" b="1" baseline="30000" dirty="0"/>
              <a:t>7 </a:t>
            </a:r>
            <a:r>
              <a:rPr lang="en-US" dirty="0"/>
              <a:t>And the men of Israel were defeated there by the servants of David, and the loss there was great on that day, twenty thousand men. </a:t>
            </a:r>
            <a:r>
              <a:rPr lang="en-US" b="1" baseline="30000" dirty="0"/>
              <a:t>8 </a:t>
            </a:r>
            <a:r>
              <a:rPr lang="en-US" dirty="0"/>
              <a:t>The battle spread over the face of all the country, and the forest devoured more people that day than the sword.</a:t>
            </a:r>
          </a:p>
        </p:txBody>
      </p:sp>
    </p:spTree>
    <p:extLst>
      <p:ext uri="{BB962C8B-B14F-4D97-AF65-F5344CB8AC3E}">
        <p14:creationId xmlns:p14="http://schemas.microsoft.com/office/powerpoint/2010/main" val="220825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42:6</a:t>
            </a:r>
            <a:endParaRPr lang="en-US" dirty="0"/>
          </a:p>
        </p:txBody>
      </p:sp>
      <p:sp>
        <p:nvSpPr>
          <p:cNvPr id="3" name="Content Placeholder 2"/>
          <p:cNvSpPr>
            <a:spLocks noGrp="1"/>
          </p:cNvSpPr>
          <p:nvPr>
            <p:ph idx="1"/>
          </p:nvPr>
        </p:nvSpPr>
        <p:spPr/>
        <p:txBody>
          <a:bodyPr/>
          <a:lstStyle/>
          <a:p>
            <a:pPr marL="0" indent="0">
              <a:buNone/>
            </a:pPr>
            <a:r>
              <a:rPr lang="en-US" b="1" baseline="30000" dirty="0"/>
              <a:t>6 </a:t>
            </a:r>
            <a:r>
              <a:rPr lang="en-US" dirty="0"/>
              <a:t>Now Joseph was governor over the land. He was the one who sold to all the people of the land. And Joseph's brothers came and bowed themselves before him with their faces to the ground. </a:t>
            </a:r>
          </a:p>
        </p:txBody>
      </p:sp>
    </p:spTree>
    <p:extLst>
      <p:ext uri="{BB962C8B-B14F-4D97-AF65-F5344CB8AC3E}">
        <p14:creationId xmlns:p14="http://schemas.microsoft.com/office/powerpoint/2010/main" val="21189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42:7-8</a:t>
            </a:r>
            <a:endParaRPr lang="en-US" dirty="0"/>
          </a:p>
        </p:txBody>
      </p:sp>
      <p:sp>
        <p:nvSpPr>
          <p:cNvPr id="3" name="Content Placeholder 2"/>
          <p:cNvSpPr>
            <a:spLocks noGrp="1"/>
          </p:cNvSpPr>
          <p:nvPr>
            <p:ph idx="1"/>
          </p:nvPr>
        </p:nvSpPr>
        <p:spPr/>
        <p:txBody>
          <a:bodyPr/>
          <a:lstStyle/>
          <a:p>
            <a:pPr marL="0" indent="0">
              <a:buNone/>
            </a:pPr>
            <a:r>
              <a:rPr lang="en-US" b="1" baseline="30000" dirty="0"/>
              <a:t>7 </a:t>
            </a:r>
            <a:r>
              <a:rPr lang="en-US" dirty="0"/>
              <a:t>Joseph saw his brothers and recognized them, but he treated them like strangers and spoke roughly to them. “Where do you come from?” he said. They said, “From the land of Canaan, to buy food.” </a:t>
            </a:r>
            <a:r>
              <a:rPr lang="en-US" b="1" baseline="30000" dirty="0"/>
              <a:t>8 </a:t>
            </a:r>
            <a:r>
              <a:rPr lang="en-US" dirty="0"/>
              <a:t>And Joseph recognized his brothers, but they did not recognize him.</a:t>
            </a:r>
          </a:p>
        </p:txBody>
      </p:sp>
    </p:spTree>
    <p:extLst>
      <p:ext uri="{BB962C8B-B14F-4D97-AF65-F5344CB8AC3E}">
        <p14:creationId xmlns:p14="http://schemas.microsoft.com/office/powerpoint/2010/main" val="11714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42:25-26</a:t>
            </a:r>
            <a:endParaRPr lang="en-US" dirty="0"/>
          </a:p>
        </p:txBody>
      </p:sp>
      <p:sp>
        <p:nvSpPr>
          <p:cNvPr id="3" name="Content Placeholder 2"/>
          <p:cNvSpPr>
            <a:spLocks noGrp="1"/>
          </p:cNvSpPr>
          <p:nvPr>
            <p:ph idx="1"/>
          </p:nvPr>
        </p:nvSpPr>
        <p:spPr/>
        <p:txBody>
          <a:bodyPr/>
          <a:lstStyle/>
          <a:p>
            <a:pPr marL="0" indent="0">
              <a:buNone/>
            </a:pPr>
            <a:r>
              <a:rPr lang="en-US" b="1" baseline="30000" dirty="0"/>
              <a:t>25 </a:t>
            </a:r>
            <a:r>
              <a:rPr lang="en-US" dirty="0"/>
              <a:t>And Joseph gave orders to fill their bags with grain, and to replace every man's money in his sack, and to give them provisions for the journey. This was done for them.</a:t>
            </a:r>
          </a:p>
          <a:p>
            <a:pPr marL="0" indent="0">
              <a:buNone/>
            </a:pPr>
            <a:r>
              <a:rPr lang="en-US" b="1" baseline="30000" dirty="0"/>
              <a:t>26 </a:t>
            </a:r>
            <a:r>
              <a:rPr lang="en-US" dirty="0"/>
              <a:t>Then they loaded their donkeys with their grain and departed.</a:t>
            </a:r>
          </a:p>
          <a:p>
            <a:endParaRPr lang="en-US" dirty="0"/>
          </a:p>
        </p:txBody>
      </p:sp>
    </p:spTree>
    <p:extLst>
      <p:ext uri="{BB962C8B-B14F-4D97-AF65-F5344CB8AC3E}">
        <p14:creationId xmlns:p14="http://schemas.microsoft.com/office/powerpoint/2010/main" val="41147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45:4-5</a:t>
            </a:r>
            <a:endParaRPr lang="en-US" dirty="0"/>
          </a:p>
        </p:txBody>
      </p:sp>
      <p:sp>
        <p:nvSpPr>
          <p:cNvPr id="3" name="Content Placeholder 2"/>
          <p:cNvSpPr>
            <a:spLocks noGrp="1"/>
          </p:cNvSpPr>
          <p:nvPr>
            <p:ph idx="1"/>
          </p:nvPr>
        </p:nvSpPr>
        <p:spPr/>
        <p:txBody>
          <a:bodyPr/>
          <a:lstStyle/>
          <a:p>
            <a:pPr marL="0" indent="0">
              <a:buNone/>
            </a:pPr>
            <a:r>
              <a:rPr lang="en-US" b="1" baseline="30000" dirty="0"/>
              <a:t>4 </a:t>
            </a:r>
            <a:r>
              <a:rPr lang="en-US" dirty="0"/>
              <a:t>So Joseph said to his brothers, “Come near to me, please.” And they came near. And he said, “I am your brother, Joseph, whom you sold into Egypt. </a:t>
            </a:r>
            <a:r>
              <a:rPr lang="en-US" b="1" baseline="30000" dirty="0"/>
              <a:t>5 </a:t>
            </a:r>
            <a:r>
              <a:rPr lang="en-US" dirty="0"/>
              <a:t>And now do not be distressed or angry with yourselves because you sold me here, for God sent me before you to preserve life.</a:t>
            </a:r>
          </a:p>
        </p:txBody>
      </p:sp>
    </p:spTree>
    <p:extLst>
      <p:ext uri="{BB962C8B-B14F-4D97-AF65-F5344CB8AC3E}">
        <p14:creationId xmlns:p14="http://schemas.microsoft.com/office/powerpoint/2010/main" val="220874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50:19-21</a:t>
            </a:r>
            <a:endParaRPr lang="en-US" dirty="0"/>
          </a:p>
        </p:txBody>
      </p:sp>
      <p:sp>
        <p:nvSpPr>
          <p:cNvPr id="3" name="Content Placeholder 2"/>
          <p:cNvSpPr>
            <a:spLocks noGrp="1"/>
          </p:cNvSpPr>
          <p:nvPr>
            <p:ph idx="1"/>
          </p:nvPr>
        </p:nvSpPr>
        <p:spPr/>
        <p:txBody>
          <a:bodyPr/>
          <a:lstStyle/>
          <a:p>
            <a:pPr marL="0" indent="0">
              <a:buNone/>
            </a:pPr>
            <a:r>
              <a:rPr lang="en-US" b="1" baseline="30000" dirty="0"/>
              <a:t>19 </a:t>
            </a:r>
            <a:r>
              <a:rPr lang="en-US" dirty="0"/>
              <a:t>But Joseph said to them, “Do not fear, for am I in the place of God? </a:t>
            </a:r>
            <a:r>
              <a:rPr lang="en-US" b="1" baseline="30000" dirty="0"/>
              <a:t>20 </a:t>
            </a:r>
            <a:r>
              <a:rPr lang="en-US" dirty="0"/>
              <a:t>As for you, you meant evil against me, but God meant it for good, to bring it about that many </a:t>
            </a:r>
            <a:r>
              <a:rPr lang="en-US" dirty="0" smtClean="0"/>
              <a:t>people</a:t>
            </a:r>
            <a:r>
              <a:rPr lang="en-US" dirty="0"/>
              <a:t> should be kept alive, as they are today. </a:t>
            </a:r>
            <a:r>
              <a:rPr lang="en-US" b="1" baseline="30000" dirty="0"/>
              <a:t>21 </a:t>
            </a:r>
            <a:r>
              <a:rPr lang="en-US" dirty="0"/>
              <a:t>So do not fear; I will provide for you and your little ones.” Thus he comforted them and spoke kindly to them.</a:t>
            </a:r>
          </a:p>
        </p:txBody>
      </p:sp>
    </p:spTree>
    <p:extLst>
      <p:ext uri="{BB962C8B-B14F-4D97-AF65-F5344CB8AC3E}">
        <p14:creationId xmlns:p14="http://schemas.microsoft.com/office/powerpoint/2010/main" val="300174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4:5-6</a:t>
            </a:r>
            <a:endParaRPr lang="en-US" dirty="0"/>
          </a:p>
        </p:txBody>
      </p:sp>
      <p:sp>
        <p:nvSpPr>
          <p:cNvPr id="3" name="Content Placeholder 2"/>
          <p:cNvSpPr>
            <a:spLocks noGrp="1"/>
          </p:cNvSpPr>
          <p:nvPr>
            <p:ph idx="1"/>
          </p:nvPr>
        </p:nvSpPr>
        <p:spPr/>
        <p:txBody>
          <a:bodyPr/>
          <a:lstStyle/>
          <a:p>
            <a:pPr marL="0" indent="0">
              <a:buNone/>
            </a:pPr>
            <a:r>
              <a:rPr lang="en-US" b="1" baseline="30000" dirty="0"/>
              <a:t>5 </a:t>
            </a:r>
            <a:r>
              <a:rPr lang="en-US" dirty="0"/>
              <a:t>“See, I will send the prophet Elijah to you before that great and dreadful day of the </a:t>
            </a:r>
            <a:r>
              <a:rPr lang="en-US" cap="small" dirty="0"/>
              <a:t>Lord</a:t>
            </a:r>
            <a:r>
              <a:rPr lang="en-US" dirty="0"/>
              <a:t> comes. </a:t>
            </a:r>
            <a:r>
              <a:rPr lang="en-US" b="1" baseline="30000" dirty="0"/>
              <a:t>6 </a:t>
            </a:r>
            <a:r>
              <a:rPr lang="en-US" dirty="0"/>
              <a:t>He will turn the hearts of the parents to their children, and the hearts of the children to their parents; or else I will come and strike the land with total destruction.”</a:t>
            </a:r>
          </a:p>
        </p:txBody>
      </p:sp>
    </p:spTree>
    <p:extLst>
      <p:ext uri="{BB962C8B-B14F-4D97-AF65-F5344CB8AC3E}">
        <p14:creationId xmlns:p14="http://schemas.microsoft.com/office/powerpoint/2010/main" val="31833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05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4:5-6</a:t>
            </a:r>
            <a:endParaRPr lang="en-US" dirty="0"/>
          </a:p>
        </p:txBody>
      </p:sp>
      <p:sp>
        <p:nvSpPr>
          <p:cNvPr id="3" name="Content Placeholder 2"/>
          <p:cNvSpPr>
            <a:spLocks noGrp="1"/>
          </p:cNvSpPr>
          <p:nvPr>
            <p:ph idx="1"/>
          </p:nvPr>
        </p:nvSpPr>
        <p:spPr/>
        <p:txBody>
          <a:bodyPr/>
          <a:lstStyle/>
          <a:p>
            <a:pPr marL="0" indent="0">
              <a:buNone/>
            </a:pPr>
            <a:r>
              <a:rPr lang="en-US" b="1" baseline="30000" dirty="0"/>
              <a:t>5 </a:t>
            </a:r>
            <a:r>
              <a:rPr lang="en-US" dirty="0"/>
              <a:t>“See, I will send the prophet Elijah to you before that great and dreadful day of the </a:t>
            </a:r>
            <a:r>
              <a:rPr lang="en-US" cap="small" dirty="0"/>
              <a:t>Lord</a:t>
            </a:r>
            <a:r>
              <a:rPr lang="en-US" dirty="0"/>
              <a:t> comes. </a:t>
            </a:r>
            <a:r>
              <a:rPr lang="en-US" b="1" baseline="30000" dirty="0"/>
              <a:t>6 </a:t>
            </a:r>
            <a:r>
              <a:rPr lang="en-US" dirty="0"/>
              <a:t>He will turn the hearts of the parents to their children, and the hearts of the children to their parents; or else I will come and strike the land with total destruction.”</a:t>
            </a:r>
          </a:p>
        </p:txBody>
      </p:sp>
    </p:spTree>
    <p:extLst>
      <p:ext uri="{BB962C8B-B14F-4D97-AF65-F5344CB8AC3E}">
        <p14:creationId xmlns:p14="http://schemas.microsoft.com/office/powerpoint/2010/main" val="395538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20:11</a:t>
            </a:r>
            <a:endParaRPr lang="en-US" dirty="0"/>
          </a:p>
        </p:txBody>
      </p:sp>
      <p:sp>
        <p:nvSpPr>
          <p:cNvPr id="3" name="Content Placeholder 2"/>
          <p:cNvSpPr>
            <a:spLocks noGrp="1"/>
          </p:cNvSpPr>
          <p:nvPr>
            <p:ph idx="1"/>
          </p:nvPr>
        </p:nvSpPr>
        <p:spPr/>
        <p:txBody>
          <a:bodyPr/>
          <a:lstStyle/>
          <a:p>
            <a:pPr marL="0" indent="0">
              <a:buNone/>
            </a:pPr>
            <a:r>
              <a:rPr lang="en-US" b="1" baseline="30000" dirty="0"/>
              <a:t>12 </a:t>
            </a:r>
            <a:r>
              <a:rPr lang="en-US" dirty="0"/>
              <a:t>“Honor your father and your mother, that your days may be long in the land that the </a:t>
            </a:r>
            <a:r>
              <a:rPr lang="en-US" cap="small" dirty="0"/>
              <a:t>Lord</a:t>
            </a:r>
            <a:r>
              <a:rPr lang="en-US" dirty="0"/>
              <a:t> your God is giving you.</a:t>
            </a:r>
            <a:endParaRPr lang="en-US" dirty="0"/>
          </a:p>
        </p:txBody>
      </p:sp>
    </p:spTree>
    <p:extLst>
      <p:ext uri="{BB962C8B-B14F-4D97-AF65-F5344CB8AC3E}">
        <p14:creationId xmlns:p14="http://schemas.microsoft.com/office/powerpoint/2010/main" val="69073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Samuel 24:11</a:t>
            </a:r>
            <a:endParaRPr lang="en-US" dirty="0"/>
          </a:p>
        </p:txBody>
      </p:sp>
      <p:sp>
        <p:nvSpPr>
          <p:cNvPr id="3" name="Content Placeholder 2"/>
          <p:cNvSpPr>
            <a:spLocks noGrp="1"/>
          </p:cNvSpPr>
          <p:nvPr>
            <p:ph idx="1"/>
          </p:nvPr>
        </p:nvSpPr>
        <p:spPr/>
        <p:txBody>
          <a:bodyPr/>
          <a:lstStyle/>
          <a:p>
            <a:pPr marL="0" indent="0">
              <a:buNone/>
            </a:pPr>
            <a:r>
              <a:rPr lang="en-US" b="1" baseline="30000" dirty="0"/>
              <a:t>11 </a:t>
            </a:r>
            <a:r>
              <a:rPr lang="en-US" dirty="0"/>
              <a:t>See, my father, see the corner of your robe in my hand. For by the fact that I cut off the corner of your robe and did not kill you, you may know and see that there is no wrong or treason in my hands. I have not sinned against you, though you hunt my life to take it.</a:t>
            </a:r>
          </a:p>
        </p:txBody>
      </p:sp>
    </p:spTree>
    <p:extLst>
      <p:ext uri="{BB962C8B-B14F-4D97-AF65-F5344CB8AC3E}">
        <p14:creationId xmlns:p14="http://schemas.microsoft.com/office/powerpoint/2010/main" val="233175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13:28</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28 </a:t>
            </a:r>
            <a:r>
              <a:rPr lang="en-US" dirty="0">
                <a:effectLst/>
              </a:rPr>
              <a:t>Then Absalom commanded his servants, “Mark when </a:t>
            </a:r>
            <a:r>
              <a:rPr lang="en-US" dirty="0" err="1">
                <a:effectLst/>
              </a:rPr>
              <a:t>Amnon's</a:t>
            </a:r>
            <a:r>
              <a:rPr lang="en-US" dirty="0">
                <a:effectLst/>
              </a:rPr>
              <a:t> heart is merry with wine, and when I say to you, ‘Strike </a:t>
            </a:r>
            <a:r>
              <a:rPr lang="en-US" dirty="0" err="1">
                <a:effectLst/>
              </a:rPr>
              <a:t>Amnon</a:t>
            </a:r>
            <a:r>
              <a:rPr lang="en-US" dirty="0">
                <a:effectLst/>
              </a:rPr>
              <a:t>,’ then kill him. Do not fear; have I not commanded you? Be courageous and be valiant.”</a:t>
            </a:r>
            <a:endParaRPr lang="en-US" dirty="0"/>
          </a:p>
        </p:txBody>
      </p:sp>
    </p:spTree>
    <p:extLst>
      <p:ext uri="{BB962C8B-B14F-4D97-AF65-F5344CB8AC3E}">
        <p14:creationId xmlns:p14="http://schemas.microsoft.com/office/powerpoint/2010/main" val="206047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14:33</a:t>
            </a:r>
            <a:endParaRPr lang="en-US" dirty="0"/>
          </a:p>
        </p:txBody>
      </p:sp>
      <p:sp>
        <p:nvSpPr>
          <p:cNvPr id="3" name="Content Placeholder 2"/>
          <p:cNvSpPr>
            <a:spLocks noGrp="1"/>
          </p:cNvSpPr>
          <p:nvPr>
            <p:ph idx="1"/>
          </p:nvPr>
        </p:nvSpPr>
        <p:spPr/>
        <p:txBody>
          <a:bodyPr/>
          <a:lstStyle/>
          <a:p>
            <a:pPr marL="0" indent="0">
              <a:buNone/>
            </a:pPr>
            <a:r>
              <a:rPr lang="en-US" b="1" baseline="30000" dirty="0"/>
              <a:t>33 </a:t>
            </a:r>
            <a:r>
              <a:rPr lang="en-US" dirty="0"/>
              <a:t>Then Joab went to the king and told him, and he summoned Absalom. So he came to the king and bowed himself on his face to the ground before the king, and the king kissed Absalom.</a:t>
            </a:r>
          </a:p>
        </p:txBody>
      </p:sp>
    </p:spTree>
    <p:extLst>
      <p:ext uri="{BB962C8B-B14F-4D97-AF65-F5344CB8AC3E}">
        <p14:creationId xmlns:p14="http://schemas.microsoft.com/office/powerpoint/2010/main" val="105974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15:1-2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After this Absalom got himself a chariot and horses, and fifty men to run before him. </a:t>
            </a:r>
            <a:r>
              <a:rPr lang="en-US" b="1" baseline="30000" dirty="0"/>
              <a:t>2 </a:t>
            </a:r>
            <a:r>
              <a:rPr lang="en-US" dirty="0"/>
              <a:t>And Absalom used to rise early and stand beside the way of the gate. And when any man had a dispute to come before the king for judgment, Absalom would call to him and say, “From what city are you?” And when he said, “Your servant is of such and such a tribe in Israel,”</a:t>
            </a:r>
          </a:p>
        </p:txBody>
      </p:sp>
    </p:spTree>
    <p:extLst>
      <p:ext uri="{BB962C8B-B14F-4D97-AF65-F5344CB8AC3E}">
        <p14:creationId xmlns:p14="http://schemas.microsoft.com/office/powerpoint/2010/main" val="340812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15:3-4</a:t>
            </a:r>
            <a:endParaRPr lang="en-US" dirty="0"/>
          </a:p>
        </p:txBody>
      </p:sp>
      <p:sp>
        <p:nvSpPr>
          <p:cNvPr id="3" name="Content Placeholder 2"/>
          <p:cNvSpPr>
            <a:spLocks noGrp="1"/>
          </p:cNvSpPr>
          <p:nvPr>
            <p:ph idx="1"/>
          </p:nvPr>
        </p:nvSpPr>
        <p:spPr/>
        <p:txBody>
          <a:bodyPr/>
          <a:lstStyle/>
          <a:p>
            <a:pPr marL="0" indent="0">
              <a:buNone/>
            </a:pPr>
            <a:r>
              <a:rPr lang="en-US" b="1" baseline="30000" dirty="0"/>
              <a:t>3 </a:t>
            </a:r>
            <a:r>
              <a:rPr lang="en-US" dirty="0"/>
              <a:t>Absalom would say to him, “See, your claims are good and right, but there is no man designated by the king to hear you.” </a:t>
            </a:r>
            <a:r>
              <a:rPr lang="en-US" b="1" baseline="30000" dirty="0"/>
              <a:t>4 </a:t>
            </a:r>
            <a:r>
              <a:rPr lang="en-US" dirty="0"/>
              <a:t>Then Absalom would say, “Oh that I were judge in the land! Then every man with a dispute or cause might come to me, and I would give him justice.”</a:t>
            </a:r>
          </a:p>
        </p:txBody>
      </p:sp>
    </p:spTree>
    <p:extLst>
      <p:ext uri="{BB962C8B-B14F-4D97-AF65-F5344CB8AC3E}">
        <p14:creationId xmlns:p14="http://schemas.microsoft.com/office/powerpoint/2010/main" val="392442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Samuel 15:4-6</a:t>
            </a:r>
            <a:endParaRPr lang="en-US" dirty="0"/>
          </a:p>
        </p:txBody>
      </p:sp>
      <p:sp>
        <p:nvSpPr>
          <p:cNvPr id="3" name="Content Placeholder 2"/>
          <p:cNvSpPr>
            <a:spLocks noGrp="1"/>
          </p:cNvSpPr>
          <p:nvPr>
            <p:ph idx="1"/>
          </p:nvPr>
        </p:nvSpPr>
        <p:spPr/>
        <p:txBody>
          <a:bodyPr/>
          <a:lstStyle/>
          <a:p>
            <a:pPr marL="0" indent="0">
              <a:buNone/>
            </a:pPr>
            <a:r>
              <a:rPr lang="en-US" b="1" baseline="30000" dirty="0" smtClean="0"/>
              <a:t>5</a:t>
            </a:r>
            <a:r>
              <a:rPr lang="en-US" b="1" baseline="30000" dirty="0"/>
              <a:t> </a:t>
            </a:r>
            <a:r>
              <a:rPr lang="en-US" dirty="0"/>
              <a:t>And whenever a man came near to pay homage to him, he would put out his hand and take hold of him and kiss him. </a:t>
            </a:r>
            <a:r>
              <a:rPr lang="en-US" b="1" baseline="30000" dirty="0"/>
              <a:t>6 </a:t>
            </a:r>
            <a:r>
              <a:rPr lang="en-US" dirty="0"/>
              <a:t>Thus Absalom did to all of Israel who came to the king for judgment. So Absalom stole the hearts of the men of Israel.</a:t>
            </a:r>
          </a:p>
        </p:txBody>
      </p:sp>
    </p:spTree>
    <p:extLst>
      <p:ext uri="{BB962C8B-B14F-4D97-AF65-F5344CB8AC3E}">
        <p14:creationId xmlns:p14="http://schemas.microsoft.com/office/powerpoint/2010/main" val="2162847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26756</TotalTime>
  <Words>67</Words>
  <Application>Microsoft Office PowerPoint</Application>
  <PresentationFormat>On-screen Show (16:10)</PresentationFormat>
  <Paragraphs>37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Gabriola</vt:lpstr>
      <vt:lpstr>1_Office Theme</vt:lpstr>
      <vt:lpstr>The Children’s Heart</vt:lpstr>
      <vt:lpstr>Malachi 4:5-6</vt:lpstr>
      <vt:lpstr>Exodus 20:11</vt:lpstr>
      <vt:lpstr>I Samuel 24:11</vt:lpstr>
      <vt:lpstr>II Samuel 13:28</vt:lpstr>
      <vt:lpstr>II Samuel 14:33</vt:lpstr>
      <vt:lpstr>II Samuel 15:1-2</vt:lpstr>
      <vt:lpstr>II Samuel 15:3-4</vt:lpstr>
      <vt:lpstr>II Samuel 15:4-6</vt:lpstr>
      <vt:lpstr>II Samuel 15:10</vt:lpstr>
      <vt:lpstr>II Samuel 18:5</vt:lpstr>
      <vt:lpstr>II Samuel 18:7-8</vt:lpstr>
      <vt:lpstr>Genesis 42:6</vt:lpstr>
      <vt:lpstr>Genesis 42:7-8</vt:lpstr>
      <vt:lpstr>Genesis 42:25-26</vt:lpstr>
      <vt:lpstr>Genesis 45:4-5</vt:lpstr>
      <vt:lpstr>Genesis 50:19-21</vt:lpstr>
      <vt:lpstr>Malachi 4:5-6</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354</cp:revision>
  <cp:lastPrinted>2022-10-09T03:45:11Z</cp:lastPrinted>
  <dcterms:created xsi:type="dcterms:W3CDTF">2019-11-30T18:05:49Z</dcterms:created>
  <dcterms:modified xsi:type="dcterms:W3CDTF">2022-10-09T03:51:13Z</dcterms:modified>
</cp:coreProperties>
</file>